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87" r:id="rId3"/>
    <p:sldId id="260" r:id="rId4"/>
    <p:sldId id="267" r:id="rId5"/>
    <p:sldId id="268" r:id="rId6"/>
    <p:sldId id="272" r:id="rId7"/>
    <p:sldId id="273" r:id="rId8"/>
    <p:sldId id="286" r:id="rId9"/>
    <p:sldId id="283" r:id="rId10"/>
    <p:sldId id="284" r:id="rId11"/>
    <p:sldId id="285" r:id="rId12"/>
    <p:sldId id="269" r:id="rId13"/>
    <p:sldId id="270" r:id="rId14"/>
    <p:sldId id="271" r:id="rId15"/>
    <p:sldId id="282" r:id="rId16"/>
    <p:sldId id="281" r:id="rId17"/>
    <p:sldId id="276" r:id="rId18"/>
    <p:sldId id="274" r:id="rId19"/>
    <p:sldId id="275" r:id="rId20"/>
    <p:sldId id="261" r:id="rId21"/>
    <p:sldId id="256" r:id="rId22"/>
    <p:sldId id="258" r:id="rId23"/>
    <p:sldId id="262" r:id="rId24"/>
    <p:sldId id="277" r:id="rId25"/>
    <p:sldId id="278" r:id="rId26"/>
    <p:sldId id="280" r:id="rId27"/>
    <p:sldId id="279" r:id="rId28"/>
  </p:sldIdLst>
  <p:sldSz cx="10080625" cy="567055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cch" initials="N" lastIdx="1" clrIdx="0">
    <p:extLst>
      <p:ext uri="{19B8F6BF-5375-455C-9EA6-DF929625EA0E}">
        <p15:presenceInfo xmlns:p15="http://schemas.microsoft.com/office/powerpoint/2012/main" userId="Noc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B8822EC-D1DC-496E-B7B9-38CDA3037025}" styleName="">
    <a:wholeTbl>
      <a:tcStyle>
        <a:tcBdr/>
      </a:tcStyle>
    </a:wholeTbl>
    <a:band1H>
      <a:tcStyle>
        <a:tcBdr/>
      </a:tcStyle>
    </a:band1H>
    <a:band1V>
      <a:tcStyle>
        <a:tcBdr/>
      </a:tcStyle>
    </a:band1V>
    <a:lastCol>
      <a:tcStyle>
        <a:tcBdr/>
      </a:tcStyle>
    </a:lastCol>
    <a:firstCol>
      <a:tcStyle>
        <a:tcBdr/>
      </a:tcStyle>
    </a:firstCol>
    <a:lastRow>
      <a:tcStyle>
        <a:tcBdr/>
      </a:tcStyle>
    </a:lastRow>
    <a:firstRow>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87" d="100"/>
          <a:sy n="87" d="100"/>
        </p:scale>
        <p:origin x="7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14T22:26:51.903" idx="1">
    <p:pos x="6079" y="1069"/>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D92E4B3E-04A7-4821-8698-5F4F4D7FAA8A}"/>
              </a:ext>
            </a:extLst>
          </p:cNvPr>
          <p:cNvSpPr txBox="1">
            <a:spLocks noGrp="1"/>
          </p:cNvSpPr>
          <p:nvPr>
            <p:ph type="hdr" sz="quarter"/>
          </p:nvPr>
        </p:nvSpPr>
        <p:spPr>
          <a:xfrm>
            <a:off x="0" y="0"/>
            <a:ext cx="3280680" cy="534240"/>
          </a:xfrm>
          <a:prstGeom prst="rect">
            <a:avLst/>
          </a:prstGeom>
          <a:noFill/>
          <a:ln>
            <a:noFill/>
          </a:ln>
        </p:spPr>
        <p:txBody>
          <a:bodyPr wrap="none" lIns="90000" tIns="45000" rIns="90000" bIns="45000" anchorCtr="0" compatLnSpc="0">
            <a:noAutofit/>
          </a:bodyPr>
          <a:lstStyle/>
          <a:p>
            <a:pPr marL="0" marR="0" lvl="0" indent="0" hangingPunct="0">
              <a:lnSpc>
                <a:spcPct val="100000"/>
              </a:lnSpc>
              <a:spcBef>
                <a:spcPts val="0"/>
              </a:spcBef>
              <a:spcAft>
                <a:spcPts val="0"/>
              </a:spcAft>
              <a:buNone/>
              <a:tabLst/>
              <a:defRPr sz="1400"/>
            </a:pPr>
            <a:endParaRPr lang="it-IT" sz="1400" b="0" i="0" u="none" strike="noStrike" kern="1200" cap="none">
              <a:ln>
                <a:noFill/>
              </a:ln>
              <a:solidFill>
                <a:srgbClr val="FFFFFF"/>
              </a:solidFill>
              <a:latin typeface="Liberation Sans" pitchFamily="18"/>
              <a:ea typeface="Segoe UI" pitchFamily="2"/>
              <a:cs typeface="Tahoma" pitchFamily="2"/>
            </a:endParaRPr>
          </a:p>
        </p:txBody>
      </p:sp>
      <p:sp>
        <p:nvSpPr>
          <p:cNvPr id="3" name="Segnaposto data 2">
            <a:extLst>
              <a:ext uri="{FF2B5EF4-FFF2-40B4-BE49-F238E27FC236}">
                <a16:creationId xmlns:a16="http://schemas.microsoft.com/office/drawing/2014/main" id="{8B75DC45-B165-460C-9EAA-BF1EC4D6D884}"/>
              </a:ext>
            </a:extLst>
          </p:cNvPr>
          <p:cNvSpPr txBox="1">
            <a:spLocks noGrp="1"/>
          </p:cNvSpPr>
          <p:nvPr>
            <p:ph type="dt" sz="quarter" idx="1"/>
          </p:nvPr>
        </p:nvSpPr>
        <p:spPr>
          <a:xfrm>
            <a:off x="4278960" y="0"/>
            <a:ext cx="3280680" cy="534240"/>
          </a:xfrm>
          <a:prstGeom prst="rect">
            <a:avLst/>
          </a:prstGeom>
          <a:noFill/>
          <a:ln>
            <a:noFill/>
          </a:ln>
        </p:spPr>
        <p:txBody>
          <a:bodyPr wrap="none" lIns="90000" tIns="45000" rIns="90000" bIns="45000" anchorCtr="0" compatLnSpc="0">
            <a:noAutofit/>
          </a:bodyPr>
          <a:lstStyle/>
          <a:p>
            <a:pPr marL="0" marR="0" lvl="0" indent="0" algn="r" hangingPunct="0">
              <a:lnSpc>
                <a:spcPct val="100000"/>
              </a:lnSpc>
              <a:spcBef>
                <a:spcPts val="0"/>
              </a:spcBef>
              <a:spcAft>
                <a:spcPts val="0"/>
              </a:spcAft>
              <a:buNone/>
              <a:tabLst/>
              <a:defRPr sz="1400"/>
            </a:pPr>
            <a:endParaRPr lang="it-IT" sz="1400" b="0" i="0" u="none" strike="noStrike" kern="1200" cap="none">
              <a:ln>
                <a:noFill/>
              </a:ln>
              <a:solidFill>
                <a:srgbClr val="FFFFFF"/>
              </a:solidFill>
              <a:latin typeface="Liberation Sans" pitchFamily="18"/>
              <a:ea typeface="Segoe UI" pitchFamily="2"/>
              <a:cs typeface="Tahoma" pitchFamily="2"/>
            </a:endParaRPr>
          </a:p>
        </p:txBody>
      </p:sp>
      <p:sp>
        <p:nvSpPr>
          <p:cNvPr id="4" name="Segnaposto piè di pagina 3">
            <a:extLst>
              <a:ext uri="{FF2B5EF4-FFF2-40B4-BE49-F238E27FC236}">
                <a16:creationId xmlns:a16="http://schemas.microsoft.com/office/drawing/2014/main" id="{16E31365-FF03-4E85-B4D4-9EEE4B3AEC1D}"/>
              </a:ext>
            </a:extLst>
          </p:cNvPr>
          <p:cNvSpPr txBox="1">
            <a:spLocks noGrp="1"/>
          </p:cNvSpPr>
          <p:nvPr>
            <p:ph type="ftr" sz="quarter" idx="2"/>
          </p:nvPr>
        </p:nvSpPr>
        <p:spPr>
          <a:xfrm>
            <a:off x="0" y="10157400"/>
            <a:ext cx="3280680" cy="534240"/>
          </a:xfrm>
          <a:prstGeom prst="rect">
            <a:avLst/>
          </a:prstGeom>
          <a:noFill/>
          <a:ln>
            <a:noFill/>
          </a:ln>
        </p:spPr>
        <p:txBody>
          <a:bodyPr wrap="none" lIns="90000" tIns="45000" rIns="90000" bIns="45000" anchor="b" anchorCtr="0" compatLnSpc="0">
            <a:noAutofit/>
          </a:bodyPr>
          <a:lstStyle/>
          <a:p>
            <a:pPr marL="0" marR="0" lvl="0" indent="0" hangingPunct="0">
              <a:lnSpc>
                <a:spcPct val="100000"/>
              </a:lnSpc>
              <a:spcBef>
                <a:spcPts val="0"/>
              </a:spcBef>
              <a:spcAft>
                <a:spcPts val="0"/>
              </a:spcAft>
              <a:buNone/>
              <a:tabLst/>
              <a:defRPr sz="1400"/>
            </a:pPr>
            <a:endParaRPr lang="it-IT" sz="1400" b="0" i="0" u="none" strike="noStrike" kern="1200" cap="none">
              <a:ln>
                <a:noFill/>
              </a:ln>
              <a:solidFill>
                <a:srgbClr val="FFFFFF"/>
              </a:solidFill>
              <a:latin typeface="Liberation Sans" pitchFamily="18"/>
              <a:ea typeface="Segoe UI" pitchFamily="2"/>
              <a:cs typeface="Tahoma" pitchFamily="2"/>
            </a:endParaRPr>
          </a:p>
        </p:txBody>
      </p:sp>
      <p:sp>
        <p:nvSpPr>
          <p:cNvPr id="5" name="Segnaposto numero diapositiva 4">
            <a:extLst>
              <a:ext uri="{FF2B5EF4-FFF2-40B4-BE49-F238E27FC236}">
                <a16:creationId xmlns:a16="http://schemas.microsoft.com/office/drawing/2014/main" id="{309E50F4-D446-4050-B01C-1D1413AE3722}"/>
              </a:ext>
            </a:extLst>
          </p:cNvPr>
          <p:cNvSpPr txBox="1">
            <a:spLocks noGrp="1"/>
          </p:cNvSpPr>
          <p:nvPr>
            <p:ph type="sldNum" sz="quarter" idx="3"/>
          </p:nvPr>
        </p:nvSpPr>
        <p:spPr>
          <a:xfrm>
            <a:off x="4278960" y="10157400"/>
            <a:ext cx="3280680" cy="534240"/>
          </a:xfrm>
          <a:prstGeom prst="rect">
            <a:avLst/>
          </a:prstGeom>
          <a:noFill/>
          <a:ln>
            <a:noFill/>
          </a:ln>
        </p:spPr>
        <p:txBody>
          <a:bodyPr wrap="none" lIns="90000" tIns="45000" rIns="90000" bIns="45000" anchor="b" anchorCtr="0" compatLnSpc="0">
            <a:noAutofit/>
          </a:bodyPr>
          <a:lstStyle/>
          <a:p>
            <a:pPr marL="0" marR="0" lvl="0" indent="0" algn="r" hangingPunct="0">
              <a:lnSpc>
                <a:spcPct val="100000"/>
              </a:lnSpc>
              <a:spcBef>
                <a:spcPts val="0"/>
              </a:spcBef>
              <a:spcAft>
                <a:spcPts val="0"/>
              </a:spcAft>
              <a:buNone/>
              <a:tabLst/>
              <a:defRPr sz="1400"/>
            </a:pPr>
            <a:fld id="{2D027191-C292-4B2B-A62F-8369D4A28993}" type="slidenum">
              <a:t>‹N›</a:t>
            </a:fld>
            <a:endParaRPr lang="it-IT" sz="1400" b="0" i="0" u="none" strike="noStrike" kern="1200" cap="none">
              <a:ln>
                <a:noFill/>
              </a:ln>
              <a:solidFill>
                <a:srgbClr val="FFFFFF"/>
              </a:solidFill>
              <a:latin typeface="Liberation Sans" pitchFamily="18"/>
              <a:ea typeface="Segoe UI" pitchFamily="2"/>
              <a:cs typeface="Tahoma" pitchFamily="2"/>
            </a:endParaRPr>
          </a:p>
        </p:txBody>
      </p:sp>
    </p:spTree>
    <p:extLst>
      <p:ext uri="{BB962C8B-B14F-4D97-AF65-F5344CB8AC3E}">
        <p14:creationId xmlns:p14="http://schemas.microsoft.com/office/powerpoint/2010/main" val="1989692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5D302AE-E4F3-4B88-8532-F4D07E192FC9}"/>
              </a:ext>
            </a:extLst>
          </p:cNvPr>
          <p:cNvSpPr>
            <a:spLocks noGrp="1" noRot="1" noChangeAspect="1"/>
          </p:cNvSpPr>
          <p:nvPr>
            <p:ph type="sldImg" idx="2"/>
          </p:nvPr>
        </p:nvSpPr>
        <p:spPr>
          <a:xfrm>
            <a:off x="216000" y="812520"/>
            <a:ext cx="7127279" cy="4008959"/>
          </a:xfrm>
          <a:prstGeom prst="rect">
            <a:avLst/>
          </a:prstGeom>
          <a:solidFill>
            <a:srgbClr val="C7243A"/>
          </a:solidFill>
          <a:ln>
            <a:noFill/>
            <a:prstDash val="solid"/>
          </a:ln>
        </p:spPr>
      </p:sp>
      <p:sp>
        <p:nvSpPr>
          <p:cNvPr id="3" name="Segnaposto note 2">
            <a:extLst>
              <a:ext uri="{FF2B5EF4-FFF2-40B4-BE49-F238E27FC236}">
                <a16:creationId xmlns:a16="http://schemas.microsoft.com/office/drawing/2014/main" id="{6309A846-BEDA-4238-BAF2-D1F8A24A2E11}"/>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it-IT"/>
          </a:p>
        </p:txBody>
      </p:sp>
      <p:sp>
        <p:nvSpPr>
          <p:cNvPr id="4" name="Segnaposto intestazione 3">
            <a:extLst>
              <a:ext uri="{FF2B5EF4-FFF2-40B4-BE49-F238E27FC236}">
                <a16:creationId xmlns:a16="http://schemas.microsoft.com/office/drawing/2014/main" id="{2CDA5D56-7278-4359-8F3C-5085F6BDA030}"/>
              </a:ext>
            </a:extLst>
          </p:cNvPr>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hangingPunct="0">
              <a:buNone/>
              <a:tabLst/>
              <a:defRPr lang="it-IT" sz="1400">
                <a:latin typeface="Liberation Serif" pitchFamily="18"/>
                <a:ea typeface="Segoe UI" pitchFamily="2"/>
                <a:cs typeface="Tahoma" pitchFamily="2"/>
              </a:defRPr>
            </a:lvl1pPr>
          </a:lstStyle>
          <a:p>
            <a:pPr lvl="0"/>
            <a:endParaRPr lang="it-IT"/>
          </a:p>
        </p:txBody>
      </p:sp>
      <p:sp>
        <p:nvSpPr>
          <p:cNvPr id="5" name="Segnaposto data 4">
            <a:extLst>
              <a:ext uri="{FF2B5EF4-FFF2-40B4-BE49-F238E27FC236}">
                <a16:creationId xmlns:a16="http://schemas.microsoft.com/office/drawing/2014/main" id="{5437FAB9-465F-4424-B25C-03C18D306E48}"/>
              </a:ext>
            </a:extLst>
          </p:cNvPr>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hangingPunct="0">
              <a:buNone/>
              <a:tabLst/>
              <a:defRPr lang="it-IT" sz="1400">
                <a:latin typeface="Liberation Serif" pitchFamily="18"/>
                <a:ea typeface="Segoe UI" pitchFamily="2"/>
                <a:cs typeface="Tahoma" pitchFamily="2"/>
              </a:defRPr>
            </a:lvl1pPr>
          </a:lstStyle>
          <a:p>
            <a:pPr lvl="0"/>
            <a:endParaRPr lang="it-IT"/>
          </a:p>
        </p:txBody>
      </p:sp>
      <p:sp>
        <p:nvSpPr>
          <p:cNvPr id="6" name="Segnaposto piè di pagina 5">
            <a:extLst>
              <a:ext uri="{FF2B5EF4-FFF2-40B4-BE49-F238E27FC236}">
                <a16:creationId xmlns:a16="http://schemas.microsoft.com/office/drawing/2014/main" id="{5613B377-FD0D-4CAF-B33D-56AA4FC0D103}"/>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hangingPunct="0">
              <a:buNone/>
              <a:tabLst/>
              <a:defRPr lang="it-IT" sz="1400">
                <a:latin typeface="Liberation Serif" pitchFamily="18"/>
                <a:ea typeface="Segoe UI" pitchFamily="2"/>
                <a:cs typeface="Tahoma" pitchFamily="2"/>
              </a:defRPr>
            </a:lvl1pPr>
          </a:lstStyle>
          <a:p>
            <a:pPr lvl="0"/>
            <a:endParaRPr lang="it-IT"/>
          </a:p>
        </p:txBody>
      </p:sp>
      <p:sp>
        <p:nvSpPr>
          <p:cNvPr id="7" name="Segnaposto numero diapositiva 6">
            <a:extLst>
              <a:ext uri="{FF2B5EF4-FFF2-40B4-BE49-F238E27FC236}">
                <a16:creationId xmlns:a16="http://schemas.microsoft.com/office/drawing/2014/main" id="{98E5942B-4D68-4637-81B2-89E02C015926}"/>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hangingPunct="0">
              <a:buNone/>
              <a:tabLst/>
              <a:defRPr lang="it-IT" sz="1400">
                <a:latin typeface="Liberation Serif" pitchFamily="18"/>
                <a:ea typeface="Segoe UI" pitchFamily="2"/>
                <a:cs typeface="Tahoma" pitchFamily="2"/>
              </a:defRPr>
            </a:lvl1pPr>
          </a:lstStyle>
          <a:p>
            <a:pPr lvl="0"/>
            <a:fld id="{45C431EA-9BC4-4C55-8FBE-82AF2C214F7C}" type="slidenum">
              <a:t>‹N›</a:t>
            </a:fld>
            <a:endParaRPr lang="it-IT"/>
          </a:p>
        </p:txBody>
      </p:sp>
    </p:spTree>
    <p:extLst>
      <p:ext uri="{BB962C8B-B14F-4D97-AF65-F5344CB8AC3E}">
        <p14:creationId xmlns:p14="http://schemas.microsoft.com/office/powerpoint/2010/main" val="2332513200"/>
      </p:ext>
    </p:extLst>
  </p:cSld>
  <p:clrMap bg1="lt1" tx1="dk1" bg2="lt2" tx2="dk2" accent1="accent1" accent2="accent2" accent3="accent3" accent4="accent4" accent5="accent5" accent6="accent6" hlink="hlink" folHlink="folHlink"/>
  <p:notesStyle>
    <a:lvl1pPr marL="216000" marR="0" indent="-216000" hangingPunct="0">
      <a:tabLst/>
      <a:defRPr lang="it-IT" sz="2000" b="0" i="0" u="none" strike="noStrike" kern="1200" cap="none">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8F9F5F9D-ADA2-4A89-92DB-8F3F031727F2}"/>
              </a:ext>
            </a:extLst>
          </p:cNvPr>
          <p:cNvSpPr txBox="1">
            <a:spLocks noGrp="1"/>
          </p:cNvSpPr>
          <p:nvPr>
            <p:ph type="sldNum" sz="quarter" idx="5"/>
          </p:nvPr>
        </p:nvSpPr>
        <p:spPr>
          <a:ln/>
        </p:spPr>
        <p:txBody>
          <a:bodyPr lIns="0" tIns="0" rIns="0" bIns="0" anchor="b" anchorCtr="0">
            <a:noAutofit/>
          </a:bodyPr>
          <a:lstStyle/>
          <a:p>
            <a:pPr lvl="0"/>
            <a:fld id="{D374BAB4-ED7C-4905-87DC-FE555401AC5B}" type="slidenum">
              <a:t>2</a:t>
            </a:fld>
            <a:endParaRPr lang="it-IT"/>
          </a:p>
        </p:txBody>
      </p:sp>
      <p:sp>
        <p:nvSpPr>
          <p:cNvPr id="2" name="Segnaposto immagine diapositiva 1">
            <a:extLst>
              <a:ext uri="{FF2B5EF4-FFF2-40B4-BE49-F238E27FC236}">
                <a16:creationId xmlns:a16="http://schemas.microsoft.com/office/drawing/2014/main" id="{49ADC554-4EA1-4190-9428-7BB6E707CD82}"/>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a:extLst>
              <a:ext uri="{FF2B5EF4-FFF2-40B4-BE49-F238E27FC236}">
                <a16:creationId xmlns:a16="http://schemas.microsoft.com/office/drawing/2014/main" id="{01C6E4F4-EDD9-4076-B581-D954F2624846}"/>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3AFFFCA1-81B0-4891-A406-323D51B076E0}"/>
              </a:ext>
            </a:extLst>
          </p:cNvPr>
          <p:cNvSpPr txBox="1">
            <a:spLocks noGrp="1"/>
          </p:cNvSpPr>
          <p:nvPr>
            <p:ph type="sldNum" sz="quarter" idx="5"/>
          </p:nvPr>
        </p:nvSpPr>
        <p:spPr>
          <a:ln/>
        </p:spPr>
        <p:txBody>
          <a:bodyPr lIns="0" tIns="0" rIns="0" bIns="0" anchor="b" anchorCtr="0">
            <a:noAutofit/>
          </a:bodyPr>
          <a:lstStyle/>
          <a:p>
            <a:pPr lvl="0"/>
            <a:fld id="{AF028842-ADF4-454F-B6D2-9DAB4311F9F8}" type="slidenum">
              <a:t>3</a:t>
            </a:fld>
            <a:endParaRPr lang="it-IT"/>
          </a:p>
        </p:txBody>
      </p:sp>
      <p:sp>
        <p:nvSpPr>
          <p:cNvPr id="2" name="Segnaposto immagine diapositiva 1">
            <a:extLst>
              <a:ext uri="{FF2B5EF4-FFF2-40B4-BE49-F238E27FC236}">
                <a16:creationId xmlns:a16="http://schemas.microsoft.com/office/drawing/2014/main" id="{45E2A999-7C74-4D15-85F5-3DF65448AFC2}"/>
              </a:ext>
            </a:extLst>
          </p:cNvPr>
          <p:cNvSpPr>
            <a:spLocks noGrp="1" noRot="1" noChangeAspect="1" noResize="1"/>
          </p:cNvSpPr>
          <p:nvPr>
            <p:ph type="sldImg"/>
          </p:nvPr>
        </p:nvSpPr>
        <p:spPr>
          <a:xfrm>
            <a:off x="215900" y="812800"/>
            <a:ext cx="7127875" cy="4010025"/>
          </a:xfrm>
          <a:solidFill>
            <a:srgbClr val="729FCF"/>
          </a:solidFill>
          <a:ln w="25400">
            <a:solidFill>
              <a:srgbClr val="3465A4"/>
            </a:solidFill>
            <a:prstDash val="solid"/>
          </a:ln>
        </p:spPr>
      </p:sp>
      <p:sp>
        <p:nvSpPr>
          <p:cNvPr id="3" name="Segnaposto note 2">
            <a:extLst>
              <a:ext uri="{FF2B5EF4-FFF2-40B4-BE49-F238E27FC236}">
                <a16:creationId xmlns:a16="http://schemas.microsoft.com/office/drawing/2014/main" id="{E74A0C84-FB2F-4C76-A5EB-97065417715E}"/>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C3EE3C8B-76A4-4227-9AA7-97D91AD86FFD}"/>
              </a:ext>
            </a:extLst>
          </p:cNvPr>
          <p:cNvSpPr txBox="1">
            <a:spLocks noGrp="1"/>
          </p:cNvSpPr>
          <p:nvPr>
            <p:ph type="sldNum" sz="quarter" idx="5"/>
          </p:nvPr>
        </p:nvSpPr>
        <p:spPr>
          <a:ln/>
        </p:spPr>
        <p:txBody>
          <a:bodyPr lIns="0" tIns="0" rIns="0" bIns="0" anchor="b" anchorCtr="0">
            <a:noAutofit/>
          </a:bodyPr>
          <a:lstStyle/>
          <a:p>
            <a:pPr lvl="0"/>
            <a:fld id="{9B277D7C-AF4C-409A-A74E-B415885D1F79}" type="slidenum">
              <a:t>4</a:t>
            </a:fld>
            <a:endParaRPr lang="it-IT"/>
          </a:p>
        </p:txBody>
      </p:sp>
      <p:sp>
        <p:nvSpPr>
          <p:cNvPr id="2" name="Segnaposto immagine diapositiva 1">
            <a:extLst>
              <a:ext uri="{FF2B5EF4-FFF2-40B4-BE49-F238E27FC236}">
                <a16:creationId xmlns:a16="http://schemas.microsoft.com/office/drawing/2014/main" id="{0444A0E9-F880-440C-A418-35C272C00CD9}"/>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a:extLst>
              <a:ext uri="{FF2B5EF4-FFF2-40B4-BE49-F238E27FC236}">
                <a16:creationId xmlns:a16="http://schemas.microsoft.com/office/drawing/2014/main" id="{78547779-E6B6-4793-B112-4335289E824F}"/>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5A8A24B1-327B-4284-9AAF-95DB33D3B337}"/>
              </a:ext>
            </a:extLst>
          </p:cNvPr>
          <p:cNvSpPr txBox="1">
            <a:spLocks noGrp="1"/>
          </p:cNvSpPr>
          <p:nvPr>
            <p:ph type="sldNum" sz="quarter" idx="5"/>
          </p:nvPr>
        </p:nvSpPr>
        <p:spPr>
          <a:ln/>
        </p:spPr>
        <p:txBody>
          <a:bodyPr lIns="0" tIns="0" rIns="0" bIns="0" anchor="b" anchorCtr="0">
            <a:noAutofit/>
          </a:bodyPr>
          <a:lstStyle/>
          <a:p>
            <a:pPr lvl="0"/>
            <a:fld id="{5A1ECE69-073D-4C4C-845E-760DB2531742}" type="slidenum">
              <a:t>19</a:t>
            </a:fld>
            <a:endParaRPr lang="it-IT"/>
          </a:p>
        </p:txBody>
      </p:sp>
      <p:sp>
        <p:nvSpPr>
          <p:cNvPr id="2" name="Segnaposto immagine diapositiva 1">
            <a:extLst>
              <a:ext uri="{FF2B5EF4-FFF2-40B4-BE49-F238E27FC236}">
                <a16:creationId xmlns:a16="http://schemas.microsoft.com/office/drawing/2014/main" id="{9484A916-F01F-4993-9F04-FC36EDA9CFDC}"/>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a:extLst>
              <a:ext uri="{FF2B5EF4-FFF2-40B4-BE49-F238E27FC236}">
                <a16:creationId xmlns:a16="http://schemas.microsoft.com/office/drawing/2014/main" id="{72A7253B-4C2D-4B8E-80C4-71E2B0CE73A9}"/>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BD4F7D70-BDC4-4EFE-95DA-745B4FE74AC5}"/>
              </a:ext>
            </a:extLst>
          </p:cNvPr>
          <p:cNvSpPr txBox="1">
            <a:spLocks noGrp="1"/>
          </p:cNvSpPr>
          <p:nvPr>
            <p:ph type="sldNum" sz="quarter" idx="5"/>
          </p:nvPr>
        </p:nvSpPr>
        <p:spPr>
          <a:ln/>
        </p:spPr>
        <p:txBody>
          <a:bodyPr lIns="0" tIns="0" rIns="0" bIns="0" anchor="b" anchorCtr="0">
            <a:noAutofit/>
          </a:bodyPr>
          <a:lstStyle/>
          <a:p>
            <a:pPr lvl="0"/>
            <a:fld id="{B8982CF7-593E-47A9-88B4-8B54C180B878}" type="slidenum">
              <a:t>20</a:t>
            </a:fld>
            <a:endParaRPr lang="it-IT"/>
          </a:p>
        </p:txBody>
      </p:sp>
      <p:sp>
        <p:nvSpPr>
          <p:cNvPr id="2" name="Segnaposto immagine diapositiva 1">
            <a:extLst>
              <a:ext uri="{FF2B5EF4-FFF2-40B4-BE49-F238E27FC236}">
                <a16:creationId xmlns:a16="http://schemas.microsoft.com/office/drawing/2014/main" id="{512D462E-F52A-4ED5-BBFD-1094305C1F8B}"/>
              </a:ext>
            </a:extLst>
          </p:cNvPr>
          <p:cNvSpPr>
            <a:spLocks noGrp="1" noRot="1" noChangeAspect="1" noResize="1"/>
          </p:cNvSpPr>
          <p:nvPr>
            <p:ph type="sldImg"/>
          </p:nvPr>
        </p:nvSpPr>
        <p:spPr>
          <a:xfrm>
            <a:off x="215900" y="812800"/>
            <a:ext cx="7127875" cy="4010025"/>
          </a:xfrm>
          <a:solidFill>
            <a:srgbClr val="729FCF"/>
          </a:solidFill>
          <a:ln w="25400">
            <a:solidFill>
              <a:srgbClr val="3465A4"/>
            </a:solidFill>
            <a:prstDash val="solid"/>
          </a:ln>
        </p:spPr>
      </p:sp>
      <p:sp>
        <p:nvSpPr>
          <p:cNvPr id="3" name="Segnaposto note 2">
            <a:extLst>
              <a:ext uri="{FF2B5EF4-FFF2-40B4-BE49-F238E27FC236}">
                <a16:creationId xmlns:a16="http://schemas.microsoft.com/office/drawing/2014/main" id="{DD85F6AF-A190-43B6-BA3E-37A34ADDB1AA}"/>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416705E-DCB6-4505-BF2D-269A34D8FEF8}"/>
              </a:ext>
            </a:extLst>
          </p:cNvPr>
          <p:cNvSpPr txBox="1">
            <a:spLocks noGrp="1"/>
          </p:cNvSpPr>
          <p:nvPr>
            <p:ph type="sldNum" sz="quarter" idx="5"/>
          </p:nvPr>
        </p:nvSpPr>
        <p:spPr>
          <a:ln/>
        </p:spPr>
        <p:txBody>
          <a:bodyPr lIns="0" tIns="0" rIns="0" bIns="0" anchor="b" anchorCtr="0">
            <a:noAutofit/>
          </a:bodyPr>
          <a:lstStyle/>
          <a:p>
            <a:pPr lvl="0"/>
            <a:fld id="{B974B615-9F6B-455C-8E3A-F47D36DD0F0D}" type="slidenum">
              <a:t>21</a:t>
            </a:fld>
            <a:endParaRPr lang="it-IT"/>
          </a:p>
        </p:txBody>
      </p:sp>
      <p:sp>
        <p:nvSpPr>
          <p:cNvPr id="2" name="Segnaposto immagine diapositiva 1">
            <a:extLst>
              <a:ext uri="{FF2B5EF4-FFF2-40B4-BE49-F238E27FC236}">
                <a16:creationId xmlns:a16="http://schemas.microsoft.com/office/drawing/2014/main" id="{2FD6F443-FA23-4432-9376-44A4BBBF8A62}"/>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a:extLst>
              <a:ext uri="{FF2B5EF4-FFF2-40B4-BE49-F238E27FC236}">
                <a16:creationId xmlns:a16="http://schemas.microsoft.com/office/drawing/2014/main" id="{73B57781-2793-40B9-8A44-3A504A404CED}"/>
              </a:ext>
            </a:extLst>
          </p:cNvPr>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CB7147-CCF3-4ABE-9298-2B4A45BF94A0}"/>
              </a:ext>
            </a:extLst>
          </p:cNvPr>
          <p:cNvSpPr>
            <a:spLocks noGrp="1"/>
          </p:cNvSpPr>
          <p:nvPr>
            <p:ph type="ctrTitle"/>
          </p:nvPr>
        </p:nvSpPr>
        <p:spPr>
          <a:xfrm>
            <a:off x="1260475" y="928688"/>
            <a:ext cx="7559675" cy="1973262"/>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6829FC4-D73D-495F-8834-871476E2451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2F18830-6293-4EFF-A464-7E29B2E7980E}"/>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E50CE904-47E4-4469-B948-626BE917D704}"/>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62E98E05-DE54-485B-BE33-0DF605BED14F}"/>
              </a:ext>
            </a:extLst>
          </p:cNvPr>
          <p:cNvSpPr>
            <a:spLocks noGrp="1"/>
          </p:cNvSpPr>
          <p:nvPr>
            <p:ph type="sldNum" sz="quarter" idx="12"/>
          </p:nvPr>
        </p:nvSpPr>
        <p:spPr/>
        <p:txBody>
          <a:bodyPr/>
          <a:lstStyle/>
          <a:p>
            <a:pPr lvl="0"/>
            <a:fld id="{3102F36F-3329-4FFC-A9C9-9C8F808F53F3}" type="slidenum">
              <a:t>‹N›</a:t>
            </a:fld>
            <a:endParaRPr lang="it-IT"/>
          </a:p>
        </p:txBody>
      </p:sp>
    </p:spTree>
    <p:extLst>
      <p:ext uri="{BB962C8B-B14F-4D97-AF65-F5344CB8AC3E}">
        <p14:creationId xmlns:p14="http://schemas.microsoft.com/office/powerpoint/2010/main" val="34105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06EB6E-3209-4D51-932F-D5A1CE08EF0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CB5B987-4A89-4192-AA6A-44E3AC7CBD0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D06A6A8-8A80-4DF0-89DF-6A95FEC33913}"/>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1498D52A-731A-4FFC-B97A-6F47D36B6B77}"/>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621C0328-EA5B-473B-AA65-1047EC30EAAC}"/>
              </a:ext>
            </a:extLst>
          </p:cNvPr>
          <p:cNvSpPr>
            <a:spLocks noGrp="1"/>
          </p:cNvSpPr>
          <p:nvPr>
            <p:ph type="sldNum" sz="quarter" idx="12"/>
          </p:nvPr>
        </p:nvSpPr>
        <p:spPr/>
        <p:txBody>
          <a:bodyPr/>
          <a:lstStyle/>
          <a:p>
            <a:pPr lvl="0"/>
            <a:fld id="{C473A922-4785-4B11-9091-6C148E6FEA52}" type="slidenum">
              <a:t>‹N›</a:t>
            </a:fld>
            <a:endParaRPr lang="it-IT"/>
          </a:p>
        </p:txBody>
      </p:sp>
    </p:spTree>
    <p:extLst>
      <p:ext uri="{BB962C8B-B14F-4D97-AF65-F5344CB8AC3E}">
        <p14:creationId xmlns:p14="http://schemas.microsoft.com/office/powerpoint/2010/main" val="216535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E5B4C10-08F1-4606-B827-D67B38EA3923}"/>
              </a:ext>
            </a:extLst>
          </p:cNvPr>
          <p:cNvSpPr>
            <a:spLocks noGrp="1"/>
          </p:cNvSpPr>
          <p:nvPr>
            <p:ph type="title" orient="vert"/>
          </p:nvPr>
        </p:nvSpPr>
        <p:spPr>
          <a:xfrm>
            <a:off x="6804025" y="647700"/>
            <a:ext cx="2266950" cy="4248150"/>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A99EFC2-0C6C-47EB-BEB1-05A5B8FBF009}"/>
              </a:ext>
            </a:extLst>
          </p:cNvPr>
          <p:cNvSpPr>
            <a:spLocks noGrp="1"/>
          </p:cNvSpPr>
          <p:nvPr>
            <p:ph type="body" orient="vert" idx="1"/>
          </p:nvPr>
        </p:nvSpPr>
        <p:spPr>
          <a:xfrm>
            <a:off x="0" y="647700"/>
            <a:ext cx="6651625" cy="42481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CBFE62-6126-4A16-B0AC-149F4B281247}"/>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27FAC1D7-2C5A-44BD-ACEA-DB0D1884F83C}"/>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BD4B9853-83D1-4856-9013-D5C5420139AC}"/>
              </a:ext>
            </a:extLst>
          </p:cNvPr>
          <p:cNvSpPr>
            <a:spLocks noGrp="1"/>
          </p:cNvSpPr>
          <p:nvPr>
            <p:ph type="sldNum" sz="quarter" idx="12"/>
          </p:nvPr>
        </p:nvSpPr>
        <p:spPr/>
        <p:txBody>
          <a:bodyPr/>
          <a:lstStyle/>
          <a:p>
            <a:pPr lvl="0"/>
            <a:fld id="{F2BBE006-191F-4B6D-97AA-15861A788764}" type="slidenum">
              <a:t>‹N›</a:t>
            </a:fld>
            <a:endParaRPr lang="it-IT"/>
          </a:p>
        </p:txBody>
      </p:sp>
    </p:spTree>
    <p:extLst>
      <p:ext uri="{BB962C8B-B14F-4D97-AF65-F5344CB8AC3E}">
        <p14:creationId xmlns:p14="http://schemas.microsoft.com/office/powerpoint/2010/main" val="3844581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E2E6D7-B070-4E6E-98F4-0880CCBB2A51}"/>
              </a:ext>
            </a:extLst>
          </p:cNvPr>
          <p:cNvSpPr>
            <a:spLocks noGrp="1"/>
          </p:cNvSpPr>
          <p:nvPr>
            <p:ph type="ctrTitle"/>
          </p:nvPr>
        </p:nvSpPr>
        <p:spPr>
          <a:xfrm>
            <a:off x="1260475" y="928688"/>
            <a:ext cx="7559675" cy="1973262"/>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1362D5B-011E-4BAB-B313-DFBE954CBB72}"/>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7A09DD6-6A1C-4C25-8459-D4E7C3E121BB}"/>
              </a:ext>
            </a:extLst>
          </p:cNvPr>
          <p:cNvSpPr>
            <a:spLocks noGrp="1"/>
          </p:cNvSpPr>
          <p:nvPr>
            <p:ph type="dt" sz="half" idx="10"/>
          </p:nvPr>
        </p:nvSpPr>
        <p:spPr/>
        <p:txBody>
          <a:bodyPr/>
          <a:lstStyle/>
          <a:p>
            <a:pPr lvl="0"/>
            <a:endParaRPr lang="it-IT"/>
          </a:p>
        </p:txBody>
      </p:sp>
    </p:spTree>
    <p:extLst>
      <p:ext uri="{BB962C8B-B14F-4D97-AF65-F5344CB8AC3E}">
        <p14:creationId xmlns:p14="http://schemas.microsoft.com/office/powerpoint/2010/main" val="2183757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BE7853-BFA7-46E6-85B3-6FCA5E27BEB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ED04FB7-F5F9-4CB5-951C-726B7BAF1FA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17F8CE-C920-499A-BF6D-C04877CC128B}"/>
              </a:ext>
            </a:extLst>
          </p:cNvPr>
          <p:cNvSpPr>
            <a:spLocks noGrp="1"/>
          </p:cNvSpPr>
          <p:nvPr>
            <p:ph type="dt" sz="half" idx="10"/>
          </p:nvPr>
        </p:nvSpPr>
        <p:spPr/>
        <p:txBody>
          <a:bodyPr/>
          <a:lstStyle/>
          <a:p>
            <a:pPr lvl="0"/>
            <a:endParaRPr lang="it-IT"/>
          </a:p>
        </p:txBody>
      </p:sp>
    </p:spTree>
    <p:extLst>
      <p:ext uri="{BB962C8B-B14F-4D97-AF65-F5344CB8AC3E}">
        <p14:creationId xmlns:p14="http://schemas.microsoft.com/office/powerpoint/2010/main" val="282876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B2A70C-3564-4EDE-BDE7-82B2BB854E04}"/>
              </a:ext>
            </a:extLst>
          </p:cNvPr>
          <p:cNvSpPr>
            <a:spLocks noGrp="1"/>
          </p:cNvSpPr>
          <p:nvPr>
            <p:ph type="title"/>
          </p:nvPr>
        </p:nvSpPr>
        <p:spPr>
          <a:xfrm>
            <a:off x="687388" y="1414463"/>
            <a:ext cx="8694737" cy="23574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17A1D92-E259-496E-B882-D7FF50989B94}"/>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2338A6F-2098-4BBA-B671-B4D643AA68DB}"/>
              </a:ext>
            </a:extLst>
          </p:cNvPr>
          <p:cNvSpPr>
            <a:spLocks noGrp="1"/>
          </p:cNvSpPr>
          <p:nvPr>
            <p:ph type="dt" sz="half" idx="10"/>
          </p:nvPr>
        </p:nvSpPr>
        <p:spPr/>
        <p:txBody>
          <a:bodyPr/>
          <a:lstStyle/>
          <a:p>
            <a:pPr lvl="0"/>
            <a:endParaRPr lang="it-IT"/>
          </a:p>
        </p:txBody>
      </p:sp>
    </p:spTree>
    <p:extLst>
      <p:ext uri="{BB962C8B-B14F-4D97-AF65-F5344CB8AC3E}">
        <p14:creationId xmlns:p14="http://schemas.microsoft.com/office/powerpoint/2010/main" val="3689333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9812C7-29D2-4055-A763-0216BD6D394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4BE04FF-09ED-486F-BDCE-EAF1BD5CC296}"/>
              </a:ext>
            </a:extLst>
          </p:cNvPr>
          <p:cNvSpPr>
            <a:spLocks noGrp="1"/>
          </p:cNvSpPr>
          <p:nvPr>
            <p:ph sz="half" idx="1"/>
          </p:nvPr>
        </p:nvSpPr>
        <p:spPr>
          <a:xfrm>
            <a:off x="503238" y="1655763"/>
            <a:ext cx="4459287" cy="29591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A67F304-3D42-41B1-A96F-30C1A1E66273}"/>
              </a:ext>
            </a:extLst>
          </p:cNvPr>
          <p:cNvSpPr>
            <a:spLocks noGrp="1"/>
          </p:cNvSpPr>
          <p:nvPr>
            <p:ph sz="half" idx="2"/>
          </p:nvPr>
        </p:nvSpPr>
        <p:spPr>
          <a:xfrm>
            <a:off x="5114925" y="1655763"/>
            <a:ext cx="4460875" cy="29591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22ABB97-79A3-4AEE-9F3E-D6729FD62081}"/>
              </a:ext>
            </a:extLst>
          </p:cNvPr>
          <p:cNvSpPr>
            <a:spLocks noGrp="1"/>
          </p:cNvSpPr>
          <p:nvPr>
            <p:ph type="dt" sz="half" idx="10"/>
          </p:nvPr>
        </p:nvSpPr>
        <p:spPr/>
        <p:txBody>
          <a:bodyPr/>
          <a:lstStyle/>
          <a:p>
            <a:pPr lvl="0"/>
            <a:endParaRPr lang="it-IT"/>
          </a:p>
        </p:txBody>
      </p:sp>
    </p:spTree>
    <p:extLst>
      <p:ext uri="{BB962C8B-B14F-4D97-AF65-F5344CB8AC3E}">
        <p14:creationId xmlns:p14="http://schemas.microsoft.com/office/powerpoint/2010/main" val="221735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C8211D-10AD-4758-8CC9-A4829B0ABC71}"/>
              </a:ext>
            </a:extLst>
          </p:cNvPr>
          <p:cNvSpPr>
            <a:spLocks noGrp="1"/>
          </p:cNvSpPr>
          <p:nvPr>
            <p:ph type="title"/>
          </p:nvPr>
        </p:nvSpPr>
        <p:spPr>
          <a:xfrm>
            <a:off x="693738" y="301625"/>
            <a:ext cx="8694737" cy="10969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E5152F7-C5DF-4BAC-B8D8-A6926A70E0CD}"/>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3ED06D2-F052-471C-8FCE-0BAB57C08477}"/>
              </a:ext>
            </a:extLst>
          </p:cNvPr>
          <p:cNvSpPr>
            <a:spLocks noGrp="1"/>
          </p:cNvSpPr>
          <p:nvPr>
            <p:ph sz="half" idx="2"/>
          </p:nvPr>
        </p:nvSpPr>
        <p:spPr>
          <a:xfrm>
            <a:off x="693738" y="2071688"/>
            <a:ext cx="4265612" cy="30464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A927713-6087-4FCE-BE24-89FA38E2E623}"/>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700F06-D626-4BC1-84C6-687FAD11960E}"/>
              </a:ext>
            </a:extLst>
          </p:cNvPr>
          <p:cNvSpPr>
            <a:spLocks noGrp="1"/>
          </p:cNvSpPr>
          <p:nvPr>
            <p:ph sz="quarter" idx="4"/>
          </p:nvPr>
        </p:nvSpPr>
        <p:spPr>
          <a:xfrm>
            <a:off x="5103813" y="2071688"/>
            <a:ext cx="4284662" cy="30464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9AA1CBF-8264-479C-B4DF-410CABA96A6F}"/>
              </a:ext>
            </a:extLst>
          </p:cNvPr>
          <p:cNvSpPr>
            <a:spLocks noGrp="1"/>
          </p:cNvSpPr>
          <p:nvPr>
            <p:ph type="dt" sz="half" idx="10"/>
          </p:nvPr>
        </p:nvSpPr>
        <p:spPr/>
        <p:txBody>
          <a:bodyPr/>
          <a:lstStyle/>
          <a:p>
            <a:pPr lvl="0"/>
            <a:endParaRPr lang="it-IT"/>
          </a:p>
        </p:txBody>
      </p:sp>
    </p:spTree>
    <p:extLst>
      <p:ext uri="{BB962C8B-B14F-4D97-AF65-F5344CB8AC3E}">
        <p14:creationId xmlns:p14="http://schemas.microsoft.com/office/powerpoint/2010/main" val="99064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9F2CBD-A644-42EA-8BB6-5B431DEEBC0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CC2D187-E687-4B0D-8050-9F290B21A64C}"/>
              </a:ext>
            </a:extLst>
          </p:cNvPr>
          <p:cNvSpPr>
            <a:spLocks noGrp="1"/>
          </p:cNvSpPr>
          <p:nvPr>
            <p:ph type="dt" sz="half" idx="10"/>
          </p:nvPr>
        </p:nvSpPr>
        <p:spPr/>
        <p:txBody>
          <a:bodyPr/>
          <a:lstStyle/>
          <a:p>
            <a:pPr lvl="0"/>
            <a:endParaRPr lang="it-IT"/>
          </a:p>
        </p:txBody>
      </p:sp>
    </p:spTree>
    <p:extLst>
      <p:ext uri="{BB962C8B-B14F-4D97-AF65-F5344CB8AC3E}">
        <p14:creationId xmlns:p14="http://schemas.microsoft.com/office/powerpoint/2010/main" val="2293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B2C62C8-F0EF-48E7-9EBC-B55A6D8FF922}"/>
              </a:ext>
            </a:extLst>
          </p:cNvPr>
          <p:cNvSpPr>
            <a:spLocks noGrp="1"/>
          </p:cNvSpPr>
          <p:nvPr>
            <p:ph type="dt" sz="half" idx="10"/>
          </p:nvPr>
        </p:nvSpPr>
        <p:spPr/>
        <p:txBody>
          <a:bodyPr/>
          <a:lstStyle/>
          <a:p>
            <a:pPr lvl="0"/>
            <a:endParaRPr lang="it-IT"/>
          </a:p>
        </p:txBody>
      </p:sp>
    </p:spTree>
    <p:extLst>
      <p:ext uri="{BB962C8B-B14F-4D97-AF65-F5344CB8AC3E}">
        <p14:creationId xmlns:p14="http://schemas.microsoft.com/office/powerpoint/2010/main" val="63623288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3E5DFF-495F-44F7-A9ED-F9F54EC2AB0D}"/>
              </a:ext>
            </a:extLst>
          </p:cNvPr>
          <p:cNvSpPr>
            <a:spLocks noGrp="1"/>
          </p:cNvSpPr>
          <p:nvPr>
            <p:ph type="title"/>
          </p:nvPr>
        </p:nvSpPr>
        <p:spPr>
          <a:xfrm>
            <a:off x="693738" y="377825"/>
            <a:ext cx="3251200" cy="1323975"/>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B3C9258-B4DE-4429-8172-AB15282AB214}"/>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F556E5F-537C-4C2D-8810-1483E61B4C72}"/>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1D75ACB-6A9C-4591-B6A0-44BB06034A52}"/>
              </a:ext>
            </a:extLst>
          </p:cNvPr>
          <p:cNvSpPr>
            <a:spLocks noGrp="1"/>
          </p:cNvSpPr>
          <p:nvPr>
            <p:ph type="dt" sz="half" idx="10"/>
          </p:nvPr>
        </p:nvSpPr>
        <p:spPr/>
        <p:txBody>
          <a:bodyPr/>
          <a:lstStyle/>
          <a:p>
            <a:pPr lvl="0"/>
            <a:endParaRPr lang="it-IT"/>
          </a:p>
        </p:txBody>
      </p:sp>
    </p:spTree>
    <p:extLst>
      <p:ext uri="{BB962C8B-B14F-4D97-AF65-F5344CB8AC3E}">
        <p14:creationId xmlns:p14="http://schemas.microsoft.com/office/powerpoint/2010/main" val="332088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9F0444-D42B-4471-8CEC-B5C6D404189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D29A64E-0883-4DB0-851F-428F9C23F71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C122B59-7F3E-46DE-8076-03E1A2460549}"/>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8061F854-201E-47EB-BCC1-0F9DD1037EDB}"/>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BE88C573-0150-4BEA-A5BC-3C364F3A4488}"/>
              </a:ext>
            </a:extLst>
          </p:cNvPr>
          <p:cNvSpPr>
            <a:spLocks noGrp="1"/>
          </p:cNvSpPr>
          <p:nvPr>
            <p:ph type="sldNum" sz="quarter" idx="12"/>
          </p:nvPr>
        </p:nvSpPr>
        <p:spPr/>
        <p:txBody>
          <a:bodyPr/>
          <a:lstStyle/>
          <a:p>
            <a:pPr lvl="0"/>
            <a:fld id="{C9A6D196-F1FB-463F-8BA6-2E698734B748}" type="slidenum">
              <a:t>‹N›</a:t>
            </a:fld>
            <a:endParaRPr lang="it-IT"/>
          </a:p>
        </p:txBody>
      </p:sp>
    </p:spTree>
    <p:extLst>
      <p:ext uri="{BB962C8B-B14F-4D97-AF65-F5344CB8AC3E}">
        <p14:creationId xmlns:p14="http://schemas.microsoft.com/office/powerpoint/2010/main" val="4268614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7C177F-2E97-43DE-A9F3-C2756A458AA4}"/>
              </a:ext>
            </a:extLst>
          </p:cNvPr>
          <p:cNvSpPr>
            <a:spLocks noGrp="1"/>
          </p:cNvSpPr>
          <p:nvPr>
            <p:ph type="title"/>
          </p:nvPr>
        </p:nvSpPr>
        <p:spPr>
          <a:xfrm>
            <a:off x="693738" y="377825"/>
            <a:ext cx="3251200" cy="1323975"/>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CCC9FE8-8DAB-4E4A-8B28-5248BF6D1F33}"/>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E88AE48-B35D-4123-9ED8-922893A02F9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497025D-02E8-462D-8FA7-B62923974088}"/>
              </a:ext>
            </a:extLst>
          </p:cNvPr>
          <p:cNvSpPr>
            <a:spLocks noGrp="1"/>
          </p:cNvSpPr>
          <p:nvPr>
            <p:ph type="dt" sz="half" idx="10"/>
          </p:nvPr>
        </p:nvSpPr>
        <p:spPr/>
        <p:txBody>
          <a:bodyPr/>
          <a:lstStyle/>
          <a:p>
            <a:pPr lvl="0"/>
            <a:endParaRPr lang="it-IT"/>
          </a:p>
        </p:txBody>
      </p:sp>
    </p:spTree>
    <p:extLst>
      <p:ext uri="{BB962C8B-B14F-4D97-AF65-F5344CB8AC3E}">
        <p14:creationId xmlns:p14="http://schemas.microsoft.com/office/powerpoint/2010/main" val="3176176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F04DFF-CDD1-451B-9DEE-21B2DF1BBDA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F8F69DA-8DB5-471C-8B5C-AB6ED80CBC0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1FD568A-AA45-488C-9C85-C59342198DAF}"/>
              </a:ext>
            </a:extLst>
          </p:cNvPr>
          <p:cNvSpPr>
            <a:spLocks noGrp="1"/>
          </p:cNvSpPr>
          <p:nvPr>
            <p:ph type="dt" sz="half" idx="10"/>
          </p:nvPr>
        </p:nvSpPr>
        <p:spPr/>
        <p:txBody>
          <a:bodyPr/>
          <a:lstStyle/>
          <a:p>
            <a:pPr lvl="0"/>
            <a:endParaRPr lang="it-IT"/>
          </a:p>
        </p:txBody>
      </p:sp>
    </p:spTree>
    <p:extLst>
      <p:ext uri="{BB962C8B-B14F-4D97-AF65-F5344CB8AC3E}">
        <p14:creationId xmlns:p14="http://schemas.microsoft.com/office/powerpoint/2010/main" val="1437413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DA3807C-0442-4F22-A289-1B689B952B94}"/>
              </a:ext>
            </a:extLst>
          </p:cNvPr>
          <p:cNvSpPr>
            <a:spLocks noGrp="1"/>
          </p:cNvSpPr>
          <p:nvPr>
            <p:ph type="title" orient="vert"/>
          </p:nvPr>
        </p:nvSpPr>
        <p:spPr>
          <a:xfrm>
            <a:off x="7308850" y="565150"/>
            <a:ext cx="2266950" cy="4049713"/>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5FB2F9B-EE26-48C5-AA9E-A9FFFD9EB855}"/>
              </a:ext>
            </a:extLst>
          </p:cNvPr>
          <p:cNvSpPr>
            <a:spLocks noGrp="1"/>
          </p:cNvSpPr>
          <p:nvPr>
            <p:ph type="body" orient="vert" idx="1"/>
          </p:nvPr>
        </p:nvSpPr>
        <p:spPr>
          <a:xfrm>
            <a:off x="503238" y="565150"/>
            <a:ext cx="6653212" cy="404971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500CDEA-DA15-4C37-B8CC-309438AEB597}"/>
              </a:ext>
            </a:extLst>
          </p:cNvPr>
          <p:cNvSpPr>
            <a:spLocks noGrp="1"/>
          </p:cNvSpPr>
          <p:nvPr>
            <p:ph type="dt" sz="half" idx="10"/>
          </p:nvPr>
        </p:nvSpPr>
        <p:spPr/>
        <p:txBody>
          <a:bodyPr/>
          <a:lstStyle/>
          <a:p>
            <a:pPr lvl="0"/>
            <a:endParaRPr lang="it-IT"/>
          </a:p>
        </p:txBody>
      </p:sp>
    </p:spTree>
    <p:extLst>
      <p:ext uri="{BB962C8B-B14F-4D97-AF65-F5344CB8AC3E}">
        <p14:creationId xmlns:p14="http://schemas.microsoft.com/office/powerpoint/2010/main" val="261023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282E18-8390-46A0-945F-9A476D27D463}"/>
              </a:ext>
            </a:extLst>
          </p:cNvPr>
          <p:cNvSpPr>
            <a:spLocks noGrp="1"/>
          </p:cNvSpPr>
          <p:nvPr>
            <p:ph type="title"/>
          </p:nvPr>
        </p:nvSpPr>
        <p:spPr>
          <a:xfrm>
            <a:off x="687388" y="1414463"/>
            <a:ext cx="8694737" cy="23574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55B14E2-E6A3-4A43-A781-CFC936A46EF6}"/>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52C5AE9-41F4-41CC-A9C7-09866A5B9582}"/>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905D0625-1EEF-4652-9D9D-D5A623C0B56C}"/>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4C77C4DA-FD50-4E3E-AB2C-158BD7DD4A49}"/>
              </a:ext>
            </a:extLst>
          </p:cNvPr>
          <p:cNvSpPr>
            <a:spLocks noGrp="1"/>
          </p:cNvSpPr>
          <p:nvPr>
            <p:ph type="sldNum" sz="quarter" idx="12"/>
          </p:nvPr>
        </p:nvSpPr>
        <p:spPr/>
        <p:txBody>
          <a:bodyPr/>
          <a:lstStyle/>
          <a:p>
            <a:pPr lvl="0"/>
            <a:fld id="{C9BE7649-2147-430B-961E-A5463423239C}" type="slidenum">
              <a:t>‹N›</a:t>
            </a:fld>
            <a:endParaRPr lang="it-IT"/>
          </a:p>
        </p:txBody>
      </p:sp>
    </p:spTree>
    <p:extLst>
      <p:ext uri="{BB962C8B-B14F-4D97-AF65-F5344CB8AC3E}">
        <p14:creationId xmlns:p14="http://schemas.microsoft.com/office/powerpoint/2010/main" val="222616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2CB8E0-1A46-4848-AF3E-1EB317C5BAE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8704A3-952F-43BF-AD2C-7FE5FD22D21D}"/>
              </a:ext>
            </a:extLst>
          </p:cNvPr>
          <p:cNvSpPr>
            <a:spLocks noGrp="1"/>
          </p:cNvSpPr>
          <p:nvPr>
            <p:ph sz="half" idx="1"/>
          </p:nvPr>
        </p:nvSpPr>
        <p:spPr>
          <a:xfrm>
            <a:off x="3816350" y="3600450"/>
            <a:ext cx="2551113" cy="1295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AFBFBBB-D2F1-4087-BF84-B69A54C488DD}"/>
              </a:ext>
            </a:extLst>
          </p:cNvPr>
          <p:cNvSpPr>
            <a:spLocks noGrp="1"/>
          </p:cNvSpPr>
          <p:nvPr>
            <p:ph sz="half" idx="2"/>
          </p:nvPr>
        </p:nvSpPr>
        <p:spPr>
          <a:xfrm>
            <a:off x="6519863" y="3600450"/>
            <a:ext cx="2551112" cy="1295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DEE5FB3-CB5F-48A4-A314-F166D2B8FE9F}"/>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9E7AAA69-C205-4DFC-B3F9-0409ABE9865F}"/>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DC2E73C0-25B9-4897-9B33-6D537298C5C6}"/>
              </a:ext>
            </a:extLst>
          </p:cNvPr>
          <p:cNvSpPr>
            <a:spLocks noGrp="1"/>
          </p:cNvSpPr>
          <p:nvPr>
            <p:ph type="sldNum" sz="quarter" idx="12"/>
          </p:nvPr>
        </p:nvSpPr>
        <p:spPr/>
        <p:txBody>
          <a:bodyPr/>
          <a:lstStyle/>
          <a:p>
            <a:pPr lvl="0"/>
            <a:fld id="{D1E02D61-0E87-4A8E-8497-6A9E7D99D040}" type="slidenum">
              <a:t>‹N›</a:t>
            </a:fld>
            <a:endParaRPr lang="it-IT"/>
          </a:p>
        </p:txBody>
      </p:sp>
    </p:spTree>
    <p:extLst>
      <p:ext uri="{BB962C8B-B14F-4D97-AF65-F5344CB8AC3E}">
        <p14:creationId xmlns:p14="http://schemas.microsoft.com/office/powerpoint/2010/main" val="328237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CF87CC-7FE3-4364-B7B4-A20A214ECC50}"/>
              </a:ext>
            </a:extLst>
          </p:cNvPr>
          <p:cNvSpPr>
            <a:spLocks noGrp="1"/>
          </p:cNvSpPr>
          <p:nvPr>
            <p:ph type="title"/>
          </p:nvPr>
        </p:nvSpPr>
        <p:spPr>
          <a:xfrm>
            <a:off x="693738" y="301625"/>
            <a:ext cx="8694737" cy="10969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428DE1B-92FC-44FD-A30D-E6CBCEC5AD3E}"/>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9C2B0B2-3B34-4306-BE4E-98300F9716FA}"/>
              </a:ext>
            </a:extLst>
          </p:cNvPr>
          <p:cNvSpPr>
            <a:spLocks noGrp="1"/>
          </p:cNvSpPr>
          <p:nvPr>
            <p:ph sz="half" idx="2"/>
          </p:nvPr>
        </p:nvSpPr>
        <p:spPr>
          <a:xfrm>
            <a:off x="693738" y="2071688"/>
            <a:ext cx="4265612" cy="30464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4901BCD-5F38-4425-83BE-398433C9983F}"/>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EE951B1-C6BD-4ECA-9B2A-3B6173EF64CC}"/>
              </a:ext>
            </a:extLst>
          </p:cNvPr>
          <p:cNvSpPr>
            <a:spLocks noGrp="1"/>
          </p:cNvSpPr>
          <p:nvPr>
            <p:ph sz="quarter" idx="4"/>
          </p:nvPr>
        </p:nvSpPr>
        <p:spPr>
          <a:xfrm>
            <a:off x="5103813" y="2071688"/>
            <a:ext cx="4284662" cy="30464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8C7DE2F-1CBB-45E4-8134-0C7BCB14792E}"/>
              </a:ext>
            </a:extLst>
          </p:cNvPr>
          <p:cNvSpPr>
            <a:spLocks noGrp="1"/>
          </p:cNvSpPr>
          <p:nvPr>
            <p:ph type="dt" sz="half" idx="10"/>
          </p:nvPr>
        </p:nvSpPr>
        <p:spPr/>
        <p:txBody>
          <a:bodyPr/>
          <a:lstStyle/>
          <a:p>
            <a:pPr lvl="0"/>
            <a:endParaRPr lang="it-IT"/>
          </a:p>
        </p:txBody>
      </p:sp>
      <p:sp>
        <p:nvSpPr>
          <p:cNvPr id="8" name="Segnaposto piè di pagina 7">
            <a:extLst>
              <a:ext uri="{FF2B5EF4-FFF2-40B4-BE49-F238E27FC236}">
                <a16:creationId xmlns:a16="http://schemas.microsoft.com/office/drawing/2014/main" id="{2DFD66B9-F8FD-40AE-849C-D94660946C36}"/>
              </a:ext>
            </a:extLst>
          </p:cNvPr>
          <p:cNvSpPr>
            <a:spLocks noGrp="1"/>
          </p:cNvSpPr>
          <p:nvPr>
            <p:ph type="ftr" sz="quarter" idx="11"/>
          </p:nvPr>
        </p:nvSpPr>
        <p:spPr/>
        <p:txBody>
          <a:bodyPr/>
          <a:lstStyle/>
          <a:p>
            <a:pPr lvl="0"/>
            <a:endParaRPr lang="it-IT"/>
          </a:p>
        </p:txBody>
      </p:sp>
      <p:sp>
        <p:nvSpPr>
          <p:cNvPr id="9" name="Segnaposto numero diapositiva 8">
            <a:extLst>
              <a:ext uri="{FF2B5EF4-FFF2-40B4-BE49-F238E27FC236}">
                <a16:creationId xmlns:a16="http://schemas.microsoft.com/office/drawing/2014/main" id="{C8FBFDCB-8DA7-4760-A057-D1ED6244DCE4}"/>
              </a:ext>
            </a:extLst>
          </p:cNvPr>
          <p:cNvSpPr>
            <a:spLocks noGrp="1"/>
          </p:cNvSpPr>
          <p:nvPr>
            <p:ph type="sldNum" sz="quarter" idx="12"/>
          </p:nvPr>
        </p:nvSpPr>
        <p:spPr/>
        <p:txBody>
          <a:bodyPr/>
          <a:lstStyle/>
          <a:p>
            <a:pPr lvl="0"/>
            <a:fld id="{276C5C55-B10C-4B12-B4FE-C2B227828E54}" type="slidenum">
              <a:t>‹N›</a:t>
            </a:fld>
            <a:endParaRPr lang="it-IT"/>
          </a:p>
        </p:txBody>
      </p:sp>
    </p:spTree>
    <p:extLst>
      <p:ext uri="{BB962C8B-B14F-4D97-AF65-F5344CB8AC3E}">
        <p14:creationId xmlns:p14="http://schemas.microsoft.com/office/powerpoint/2010/main" val="11786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3F22A3-FECB-40C0-9F94-9A54232A9BD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703CD70-6484-4974-9733-E69F8099540D}"/>
              </a:ext>
            </a:extLst>
          </p:cNvPr>
          <p:cNvSpPr>
            <a:spLocks noGrp="1"/>
          </p:cNvSpPr>
          <p:nvPr>
            <p:ph type="dt" sz="half" idx="10"/>
          </p:nvPr>
        </p:nvSpPr>
        <p:spPr/>
        <p:txBody>
          <a:bodyPr/>
          <a:lstStyle/>
          <a:p>
            <a:pPr lvl="0"/>
            <a:endParaRPr lang="it-IT"/>
          </a:p>
        </p:txBody>
      </p:sp>
      <p:sp>
        <p:nvSpPr>
          <p:cNvPr id="4" name="Segnaposto piè di pagina 3">
            <a:extLst>
              <a:ext uri="{FF2B5EF4-FFF2-40B4-BE49-F238E27FC236}">
                <a16:creationId xmlns:a16="http://schemas.microsoft.com/office/drawing/2014/main" id="{2E3D7E6B-BF84-49F0-B340-E2D333D1F322}"/>
              </a:ext>
            </a:extLst>
          </p:cNvPr>
          <p:cNvSpPr>
            <a:spLocks noGrp="1"/>
          </p:cNvSpPr>
          <p:nvPr>
            <p:ph type="ftr" sz="quarter" idx="11"/>
          </p:nvPr>
        </p:nvSpPr>
        <p:spPr/>
        <p:txBody>
          <a:bodyPr/>
          <a:lstStyle/>
          <a:p>
            <a:pPr lvl="0"/>
            <a:endParaRPr lang="it-IT"/>
          </a:p>
        </p:txBody>
      </p:sp>
      <p:sp>
        <p:nvSpPr>
          <p:cNvPr id="5" name="Segnaposto numero diapositiva 4">
            <a:extLst>
              <a:ext uri="{FF2B5EF4-FFF2-40B4-BE49-F238E27FC236}">
                <a16:creationId xmlns:a16="http://schemas.microsoft.com/office/drawing/2014/main" id="{EE589714-CA68-4D03-839D-7CA3B420C1E2}"/>
              </a:ext>
            </a:extLst>
          </p:cNvPr>
          <p:cNvSpPr>
            <a:spLocks noGrp="1"/>
          </p:cNvSpPr>
          <p:nvPr>
            <p:ph type="sldNum" sz="quarter" idx="12"/>
          </p:nvPr>
        </p:nvSpPr>
        <p:spPr/>
        <p:txBody>
          <a:bodyPr/>
          <a:lstStyle/>
          <a:p>
            <a:pPr lvl="0"/>
            <a:fld id="{C1CAEDB1-C4F7-4D54-8CF3-AC33B19DAA63}" type="slidenum">
              <a:t>‹N›</a:t>
            </a:fld>
            <a:endParaRPr lang="it-IT"/>
          </a:p>
        </p:txBody>
      </p:sp>
    </p:spTree>
    <p:extLst>
      <p:ext uri="{BB962C8B-B14F-4D97-AF65-F5344CB8AC3E}">
        <p14:creationId xmlns:p14="http://schemas.microsoft.com/office/powerpoint/2010/main" val="154065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DDFA77E-436D-40DA-AF14-DD77174B375C}"/>
              </a:ext>
            </a:extLst>
          </p:cNvPr>
          <p:cNvSpPr>
            <a:spLocks noGrp="1"/>
          </p:cNvSpPr>
          <p:nvPr>
            <p:ph type="dt" sz="half" idx="10"/>
          </p:nvPr>
        </p:nvSpPr>
        <p:spPr/>
        <p:txBody>
          <a:bodyPr/>
          <a:lstStyle/>
          <a:p>
            <a:pPr lvl="0"/>
            <a:endParaRPr lang="it-IT"/>
          </a:p>
        </p:txBody>
      </p:sp>
      <p:sp>
        <p:nvSpPr>
          <p:cNvPr id="3" name="Segnaposto piè di pagina 2">
            <a:extLst>
              <a:ext uri="{FF2B5EF4-FFF2-40B4-BE49-F238E27FC236}">
                <a16:creationId xmlns:a16="http://schemas.microsoft.com/office/drawing/2014/main" id="{854F9BCF-FF81-4174-A773-894882473FEF}"/>
              </a:ext>
            </a:extLst>
          </p:cNvPr>
          <p:cNvSpPr>
            <a:spLocks noGrp="1"/>
          </p:cNvSpPr>
          <p:nvPr>
            <p:ph type="ftr" sz="quarter" idx="11"/>
          </p:nvPr>
        </p:nvSpPr>
        <p:spPr/>
        <p:txBody>
          <a:bodyPr/>
          <a:lstStyle/>
          <a:p>
            <a:pPr lvl="0"/>
            <a:endParaRPr lang="it-IT"/>
          </a:p>
        </p:txBody>
      </p:sp>
      <p:sp>
        <p:nvSpPr>
          <p:cNvPr id="4" name="Segnaposto numero diapositiva 3">
            <a:extLst>
              <a:ext uri="{FF2B5EF4-FFF2-40B4-BE49-F238E27FC236}">
                <a16:creationId xmlns:a16="http://schemas.microsoft.com/office/drawing/2014/main" id="{24E639BC-5B48-4DE6-A346-3D5F4600FD51}"/>
              </a:ext>
            </a:extLst>
          </p:cNvPr>
          <p:cNvSpPr>
            <a:spLocks noGrp="1"/>
          </p:cNvSpPr>
          <p:nvPr>
            <p:ph type="sldNum" sz="quarter" idx="12"/>
          </p:nvPr>
        </p:nvSpPr>
        <p:spPr/>
        <p:txBody>
          <a:bodyPr/>
          <a:lstStyle/>
          <a:p>
            <a:pPr lvl="0"/>
            <a:fld id="{E54A9CE5-2F1D-415A-9280-BC0825489324}" type="slidenum">
              <a:t>‹N›</a:t>
            </a:fld>
            <a:endParaRPr lang="it-IT"/>
          </a:p>
        </p:txBody>
      </p:sp>
    </p:spTree>
    <p:extLst>
      <p:ext uri="{BB962C8B-B14F-4D97-AF65-F5344CB8AC3E}">
        <p14:creationId xmlns:p14="http://schemas.microsoft.com/office/powerpoint/2010/main" val="40449028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487E77-64E6-429C-A30A-C752CC88D91A}"/>
              </a:ext>
            </a:extLst>
          </p:cNvPr>
          <p:cNvSpPr>
            <a:spLocks noGrp="1"/>
          </p:cNvSpPr>
          <p:nvPr>
            <p:ph type="title"/>
          </p:nvPr>
        </p:nvSpPr>
        <p:spPr>
          <a:xfrm>
            <a:off x="693738" y="377825"/>
            <a:ext cx="3251200" cy="1323975"/>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D553BF-53D5-4F09-BFF7-9B36FA2B5119}"/>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EC51BDD-0255-4D26-8DB8-0C04BC904376}"/>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1F0C4A1-EA28-47F3-8DEA-36E6E962C009}"/>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41F09472-5180-40A7-8CEC-C47241976C75}"/>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BD5BB89F-CACD-442D-9F8F-94A66EE8D693}"/>
              </a:ext>
            </a:extLst>
          </p:cNvPr>
          <p:cNvSpPr>
            <a:spLocks noGrp="1"/>
          </p:cNvSpPr>
          <p:nvPr>
            <p:ph type="sldNum" sz="quarter" idx="12"/>
          </p:nvPr>
        </p:nvSpPr>
        <p:spPr/>
        <p:txBody>
          <a:bodyPr/>
          <a:lstStyle/>
          <a:p>
            <a:pPr lvl="0"/>
            <a:fld id="{483CBBA0-8CFF-4158-8AE5-A646C2295CF0}" type="slidenum">
              <a:t>‹N›</a:t>
            </a:fld>
            <a:endParaRPr lang="it-IT"/>
          </a:p>
        </p:txBody>
      </p:sp>
    </p:spTree>
    <p:extLst>
      <p:ext uri="{BB962C8B-B14F-4D97-AF65-F5344CB8AC3E}">
        <p14:creationId xmlns:p14="http://schemas.microsoft.com/office/powerpoint/2010/main" val="296581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701260-AD4D-4390-A1ED-195EC69030B0}"/>
              </a:ext>
            </a:extLst>
          </p:cNvPr>
          <p:cNvSpPr>
            <a:spLocks noGrp="1"/>
          </p:cNvSpPr>
          <p:nvPr>
            <p:ph type="title"/>
          </p:nvPr>
        </p:nvSpPr>
        <p:spPr>
          <a:xfrm>
            <a:off x="693738" y="377825"/>
            <a:ext cx="3251200" cy="1323975"/>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ACBE0CD-9E25-4675-B373-CCB9C20086C6}"/>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82B12A85-B770-4D4D-88D2-90C120A35DDD}"/>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A9AC611-4D80-4CED-A52B-ECC9BC2E6A48}"/>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9B4A9C8E-B361-4446-B323-5BF0C02E0C6C}"/>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4A30481A-EA1D-41AC-84CF-CDF63DDE7309}"/>
              </a:ext>
            </a:extLst>
          </p:cNvPr>
          <p:cNvSpPr>
            <a:spLocks noGrp="1"/>
          </p:cNvSpPr>
          <p:nvPr>
            <p:ph type="sldNum" sz="quarter" idx="12"/>
          </p:nvPr>
        </p:nvSpPr>
        <p:spPr/>
        <p:txBody>
          <a:bodyPr/>
          <a:lstStyle/>
          <a:p>
            <a:pPr lvl="0"/>
            <a:fld id="{7ECD2647-2224-4FFD-9CA3-83842ED3B1B3}" type="slidenum">
              <a:t>‹N›</a:t>
            </a:fld>
            <a:endParaRPr lang="it-IT"/>
          </a:p>
        </p:txBody>
      </p:sp>
    </p:spTree>
    <p:extLst>
      <p:ext uri="{BB962C8B-B14F-4D97-AF65-F5344CB8AC3E}">
        <p14:creationId xmlns:p14="http://schemas.microsoft.com/office/powerpoint/2010/main" val="391604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C93A82B-BD0C-4315-B0F8-9E5BFB69CD2F}"/>
              </a:ext>
            </a:extLst>
          </p:cNvPr>
          <p:cNvPicPr>
            <a:picLocks noChangeAspect="1"/>
          </p:cNvPicPr>
          <p:nvPr/>
        </p:nvPicPr>
        <p:blipFill>
          <a:blip r:embed="rId13">
            <a:lum/>
            <a:alphaModFix/>
          </a:blip>
          <a:srcRect/>
          <a:stretch>
            <a:fillRect/>
          </a:stretch>
        </p:blipFill>
        <p:spPr>
          <a:xfrm>
            <a:off x="0" y="5104800"/>
            <a:ext cx="10080000" cy="581040"/>
          </a:xfrm>
          <a:prstGeom prst="rect">
            <a:avLst/>
          </a:prstGeom>
          <a:noFill/>
          <a:ln>
            <a:noFill/>
          </a:ln>
        </p:spPr>
      </p:pic>
      <p:sp>
        <p:nvSpPr>
          <p:cNvPr id="3" name="Segnaposto titolo 2">
            <a:extLst>
              <a:ext uri="{FF2B5EF4-FFF2-40B4-BE49-F238E27FC236}">
                <a16:creationId xmlns:a16="http://schemas.microsoft.com/office/drawing/2014/main" id="{253A6D56-9E1F-41F7-B5B5-0C1BF2BEBF3A}"/>
              </a:ext>
            </a:extLst>
          </p:cNvPr>
          <p:cNvSpPr txBox="1">
            <a:spLocks noGrp="1"/>
          </p:cNvSpPr>
          <p:nvPr>
            <p:ph type="title"/>
          </p:nvPr>
        </p:nvSpPr>
        <p:spPr>
          <a:xfrm>
            <a:off x="0" y="648000"/>
            <a:ext cx="9071640" cy="2736000"/>
          </a:xfrm>
          <a:prstGeom prst="rect">
            <a:avLst/>
          </a:prstGeom>
          <a:solidFill>
            <a:srgbClr val="C7243A"/>
          </a:solidFill>
          <a:ln>
            <a:noFill/>
          </a:ln>
        </p:spPr>
        <p:txBody>
          <a:bodyPr lIns="72000" tIns="0" rIns="0" bIns="0" anchor="ctr"/>
          <a:lstStyle/>
          <a:p>
            <a:endParaRPr lang="it-IT"/>
          </a:p>
        </p:txBody>
      </p:sp>
      <p:sp>
        <p:nvSpPr>
          <p:cNvPr id="4" name="Segnaposto testo 3">
            <a:extLst>
              <a:ext uri="{FF2B5EF4-FFF2-40B4-BE49-F238E27FC236}">
                <a16:creationId xmlns:a16="http://schemas.microsoft.com/office/drawing/2014/main" id="{4C1DC5FE-C332-4548-B46D-0C58719C99AC}"/>
              </a:ext>
            </a:extLst>
          </p:cNvPr>
          <p:cNvSpPr txBox="1">
            <a:spLocks noGrp="1"/>
          </p:cNvSpPr>
          <p:nvPr>
            <p:ph type="body" idx="1"/>
          </p:nvPr>
        </p:nvSpPr>
        <p:spPr>
          <a:xfrm>
            <a:off x="3816000" y="3600000"/>
            <a:ext cx="5255640" cy="1296000"/>
          </a:xfrm>
          <a:prstGeom prst="rect">
            <a:avLst/>
          </a:prstGeom>
          <a:noFill/>
          <a:ln>
            <a:noFill/>
          </a:ln>
        </p:spPr>
        <p:txBody>
          <a:bodyPr lIns="0" tIns="0" rIns="0" bIns="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836698D-47AB-4B50-9FB2-ABFDD72509DB}"/>
              </a:ext>
            </a:extLst>
          </p:cNvPr>
          <p:cNvSpPr txBox="1">
            <a:spLocks noGrp="1"/>
          </p:cNvSpPr>
          <p:nvPr>
            <p:ph type="dt" sz="half" idx="2"/>
          </p:nvPr>
        </p:nvSpPr>
        <p:spPr>
          <a:xfrm>
            <a:off x="1728000" y="5284080"/>
            <a:ext cx="2348280" cy="390960"/>
          </a:xfrm>
          <a:prstGeom prst="rect">
            <a:avLst/>
          </a:prstGeom>
          <a:noFill/>
          <a:ln>
            <a:noFill/>
          </a:ln>
        </p:spPr>
        <p:txBody>
          <a:bodyPr lIns="0" tIns="0" rIns="0" bIns="0" anchorCtr="0">
            <a:noAutofit/>
          </a:bodyPr>
          <a:lstStyle>
            <a:lvl1pPr lvl="0" hangingPunct="0">
              <a:buNone/>
              <a:tabLst/>
              <a:defRPr lang="it-IT" sz="1400">
                <a:solidFill>
                  <a:srgbClr val="FFFFFF"/>
                </a:solidFill>
                <a:latin typeface="Liberation Serif" pitchFamily="18"/>
                <a:ea typeface="Segoe UI" pitchFamily="2"/>
                <a:cs typeface="Tahoma" pitchFamily="2"/>
              </a:defRPr>
            </a:lvl1pPr>
          </a:lstStyle>
          <a:p>
            <a:pPr lvl="0"/>
            <a:endParaRPr lang="it-IT"/>
          </a:p>
        </p:txBody>
      </p:sp>
      <p:sp>
        <p:nvSpPr>
          <p:cNvPr id="6" name="Segnaposto piè di pagina 5">
            <a:extLst>
              <a:ext uri="{FF2B5EF4-FFF2-40B4-BE49-F238E27FC236}">
                <a16:creationId xmlns:a16="http://schemas.microsoft.com/office/drawing/2014/main" id="{9D00B337-C840-44E1-A43D-BEABCD44BE92}"/>
              </a:ext>
            </a:extLst>
          </p:cNvPr>
          <p:cNvSpPr txBox="1">
            <a:spLocks noGrp="1"/>
          </p:cNvSpPr>
          <p:nvPr>
            <p:ph type="ftr" sz="quarter" idx="3"/>
          </p:nvPr>
        </p:nvSpPr>
        <p:spPr>
          <a:xfrm>
            <a:off x="4221000" y="5271839"/>
            <a:ext cx="3195000" cy="390960"/>
          </a:xfrm>
          <a:prstGeom prst="rect">
            <a:avLst/>
          </a:prstGeom>
          <a:noFill/>
          <a:ln>
            <a:noFill/>
          </a:ln>
        </p:spPr>
        <p:txBody>
          <a:bodyPr lIns="0" tIns="0" rIns="0" bIns="0" anchorCtr="0">
            <a:noAutofit/>
          </a:bodyPr>
          <a:lstStyle>
            <a:lvl1pPr lvl="0" algn="ctr" hangingPunct="0">
              <a:buNone/>
              <a:tabLst/>
              <a:defRPr lang="it-IT" sz="1400">
                <a:solidFill>
                  <a:srgbClr val="FFFFFF"/>
                </a:solidFill>
                <a:latin typeface="Liberation Serif" pitchFamily="18"/>
                <a:ea typeface="Segoe UI" pitchFamily="2"/>
                <a:cs typeface="Tahoma" pitchFamily="2"/>
              </a:defRPr>
            </a:lvl1pPr>
          </a:lstStyle>
          <a:p>
            <a:pPr lvl="0"/>
            <a:endParaRPr lang="it-IT"/>
          </a:p>
        </p:txBody>
      </p:sp>
      <p:sp>
        <p:nvSpPr>
          <p:cNvPr id="7" name="Segnaposto numero diapositiva 6">
            <a:extLst>
              <a:ext uri="{FF2B5EF4-FFF2-40B4-BE49-F238E27FC236}">
                <a16:creationId xmlns:a16="http://schemas.microsoft.com/office/drawing/2014/main" id="{07163FC2-AD8F-4557-A4B5-594C1A151963}"/>
              </a:ext>
            </a:extLst>
          </p:cNvPr>
          <p:cNvSpPr txBox="1">
            <a:spLocks noGrp="1"/>
          </p:cNvSpPr>
          <p:nvPr>
            <p:ph type="sldNum" sz="quarter" idx="4"/>
          </p:nvPr>
        </p:nvSpPr>
        <p:spPr>
          <a:xfrm>
            <a:off x="7632000" y="5271839"/>
            <a:ext cx="2348280" cy="390960"/>
          </a:xfrm>
          <a:prstGeom prst="rect">
            <a:avLst/>
          </a:prstGeom>
          <a:noFill/>
          <a:ln>
            <a:noFill/>
          </a:ln>
        </p:spPr>
        <p:txBody>
          <a:bodyPr lIns="0" tIns="0" rIns="0" bIns="0" anchorCtr="0">
            <a:noAutofit/>
          </a:bodyPr>
          <a:lstStyle>
            <a:lvl1pPr lvl="0" algn="r" hangingPunct="0">
              <a:buNone/>
              <a:tabLst/>
              <a:defRPr lang="it-IT" sz="1400">
                <a:solidFill>
                  <a:srgbClr val="FFFFFF"/>
                </a:solidFill>
                <a:latin typeface="Liberation Serif" pitchFamily="18"/>
                <a:ea typeface="Segoe UI" pitchFamily="2"/>
                <a:cs typeface="Tahoma" pitchFamily="2"/>
              </a:defRPr>
            </a:lvl1pPr>
          </a:lstStyle>
          <a:p>
            <a:pPr lvl="0"/>
            <a:fld id="{46D526B9-C01F-49A7-B7A2-FBB3E3014253}" type="slidenum">
              <a:t>‹N›</a:t>
            </a:fld>
            <a:endParaRPr lang="it-IT"/>
          </a:p>
        </p:txBody>
      </p:sp>
      <p:pic>
        <p:nvPicPr>
          <p:cNvPr id="8" name="Immagine 7">
            <a:extLst>
              <a:ext uri="{FF2B5EF4-FFF2-40B4-BE49-F238E27FC236}">
                <a16:creationId xmlns:a16="http://schemas.microsoft.com/office/drawing/2014/main" id="{62B7190B-A27F-4A59-8C31-5CDA547610AF}"/>
              </a:ext>
            </a:extLst>
          </p:cNvPr>
          <p:cNvPicPr>
            <a:picLocks noChangeAspect="1"/>
          </p:cNvPicPr>
          <p:nvPr/>
        </p:nvPicPr>
        <p:blipFill>
          <a:blip r:embed="rId14">
            <a:lum/>
            <a:alphaModFix/>
          </a:blip>
          <a:srcRect/>
          <a:stretch>
            <a:fillRect/>
          </a:stretch>
        </p:blipFill>
        <p:spPr>
          <a:xfrm>
            <a:off x="0" y="0"/>
            <a:ext cx="10080000" cy="3240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eaLnBrk="1" hangingPunct="1">
        <a:tabLst/>
        <a:defRPr lang="it-IT" sz="4400" b="0" i="0" u="none" strike="noStrike" kern="1200" cap="none">
          <a:ln>
            <a:noFill/>
          </a:ln>
          <a:solidFill>
            <a:srgbClr val="FFFFFF"/>
          </a:solidFill>
          <a:latin typeface="Liberation Sans" pitchFamily="18"/>
        </a:defRPr>
      </a:lvl1pPr>
    </p:titleStyle>
    <p:bodyStyle>
      <a:lvl1pPr marL="0" marR="0" indent="0" eaLnBrk="1" hangingPunct="1">
        <a:spcBef>
          <a:spcPts val="0"/>
        </a:spcBef>
        <a:spcAft>
          <a:spcPts val="1063"/>
        </a:spcAft>
        <a:tabLst/>
        <a:defRPr lang="it-IT" sz="2400" b="0" i="0" u="none" strike="noStrike" kern="1200" cap="none">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C461E56-F213-42C0-AF58-6DC641153678}"/>
              </a:ext>
            </a:extLst>
          </p:cNvPr>
          <p:cNvPicPr>
            <a:picLocks noChangeAspect="1"/>
          </p:cNvPicPr>
          <p:nvPr/>
        </p:nvPicPr>
        <p:blipFill>
          <a:blip r:embed="rId13">
            <a:lum/>
            <a:alphaModFix/>
          </a:blip>
          <a:srcRect/>
          <a:stretch>
            <a:fillRect/>
          </a:stretch>
        </p:blipFill>
        <p:spPr>
          <a:xfrm>
            <a:off x="6120" y="0"/>
            <a:ext cx="10080000" cy="324000"/>
          </a:xfrm>
          <a:prstGeom prst="rect">
            <a:avLst/>
          </a:prstGeom>
          <a:noFill/>
          <a:ln>
            <a:noFill/>
          </a:ln>
        </p:spPr>
      </p:pic>
      <p:pic>
        <p:nvPicPr>
          <p:cNvPr id="3" name="Immagine 2">
            <a:extLst>
              <a:ext uri="{FF2B5EF4-FFF2-40B4-BE49-F238E27FC236}">
                <a16:creationId xmlns:a16="http://schemas.microsoft.com/office/drawing/2014/main" id="{1E29D603-C512-4E15-B1A8-9F8345ECDCBA}"/>
              </a:ext>
            </a:extLst>
          </p:cNvPr>
          <p:cNvPicPr>
            <a:picLocks noChangeAspect="1"/>
          </p:cNvPicPr>
          <p:nvPr/>
        </p:nvPicPr>
        <p:blipFill>
          <a:blip r:embed="rId13">
            <a:lum/>
            <a:alphaModFix/>
          </a:blip>
          <a:srcRect/>
          <a:stretch>
            <a:fillRect/>
          </a:stretch>
        </p:blipFill>
        <p:spPr>
          <a:xfrm>
            <a:off x="6120" y="5357160"/>
            <a:ext cx="10080000" cy="324000"/>
          </a:xfrm>
          <a:prstGeom prst="rect">
            <a:avLst/>
          </a:prstGeom>
          <a:noFill/>
          <a:ln>
            <a:noFill/>
          </a:ln>
        </p:spPr>
      </p:pic>
      <p:sp>
        <p:nvSpPr>
          <p:cNvPr id="4" name="Segnaposto titolo 3">
            <a:extLst>
              <a:ext uri="{FF2B5EF4-FFF2-40B4-BE49-F238E27FC236}">
                <a16:creationId xmlns:a16="http://schemas.microsoft.com/office/drawing/2014/main" id="{577E3FA6-2BDB-45E3-89FB-DF1046B9598A}"/>
              </a:ext>
            </a:extLst>
          </p:cNvPr>
          <p:cNvSpPr txBox="1">
            <a:spLocks noGrp="1"/>
          </p:cNvSpPr>
          <p:nvPr>
            <p:ph type="title"/>
          </p:nvPr>
        </p:nvSpPr>
        <p:spPr>
          <a:xfrm>
            <a:off x="503999" y="565560"/>
            <a:ext cx="9071640" cy="946440"/>
          </a:xfrm>
          <a:prstGeom prst="rect">
            <a:avLst/>
          </a:prstGeom>
          <a:noFill/>
          <a:ln>
            <a:noFill/>
          </a:ln>
        </p:spPr>
        <p:txBody>
          <a:bodyPr lIns="0" tIns="0" rIns="0" bIns="0" anchor="ctr"/>
          <a:lstStyle/>
          <a:p>
            <a:endParaRPr lang="it-IT"/>
          </a:p>
        </p:txBody>
      </p:sp>
      <p:sp>
        <p:nvSpPr>
          <p:cNvPr id="5" name="Segnaposto testo 4">
            <a:extLst>
              <a:ext uri="{FF2B5EF4-FFF2-40B4-BE49-F238E27FC236}">
                <a16:creationId xmlns:a16="http://schemas.microsoft.com/office/drawing/2014/main" id="{033FB790-8FAC-4D45-A757-5EE900757628}"/>
              </a:ext>
            </a:extLst>
          </p:cNvPr>
          <p:cNvSpPr txBox="1">
            <a:spLocks noGrp="1"/>
          </p:cNvSpPr>
          <p:nvPr>
            <p:ph type="body" idx="1"/>
          </p:nvPr>
        </p:nvSpPr>
        <p:spPr>
          <a:xfrm>
            <a:off x="503999" y="1655999"/>
            <a:ext cx="9071640" cy="2958840"/>
          </a:xfrm>
          <a:prstGeom prst="rect">
            <a:avLst/>
          </a:prstGeom>
          <a:noFill/>
          <a:ln>
            <a:noFill/>
          </a:ln>
        </p:spPr>
        <p:txBody>
          <a:bodyPr lIns="0" tIns="0" rIns="0" bIns="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a:extLst>
              <a:ext uri="{FF2B5EF4-FFF2-40B4-BE49-F238E27FC236}">
                <a16:creationId xmlns:a16="http://schemas.microsoft.com/office/drawing/2014/main" id="{039CC7DE-0A36-4448-8AD4-1A65466FAB6D}"/>
              </a:ext>
            </a:extLst>
          </p:cNvPr>
          <p:cNvSpPr txBox="1">
            <a:spLocks noGrp="1"/>
          </p:cNvSpPr>
          <p:nvPr>
            <p:ph type="dt" sz="half" idx="2"/>
          </p:nvPr>
        </p:nvSpPr>
        <p:spPr>
          <a:xfrm>
            <a:off x="1007999" y="5400720"/>
            <a:ext cx="2240280" cy="390600"/>
          </a:xfrm>
          <a:prstGeom prst="rect">
            <a:avLst/>
          </a:prstGeom>
          <a:noFill/>
          <a:ln>
            <a:noFill/>
          </a:ln>
        </p:spPr>
        <p:txBody>
          <a:bodyPr lIns="0" tIns="0" rIns="0" bIns="0" anchorCtr="0">
            <a:noAutofit/>
          </a:bodyPr>
          <a:lstStyle>
            <a:lvl1pPr lvl="0" hangingPunct="0">
              <a:buNone/>
              <a:tabLst/>
              <a:defRPr lang="it-IT" sz="1400">
                <a:latin typeface="Liberation Serif" pitchFamily="18"/>
                <a:ea typeface="Segoe UI" pitchFamily="2"/>
                <a:cs typeface="Tahoma" pitchFamily="2"/>
              </a:defRPr>
            </a:lvl1pPr>
          </a:lstStyle>
          <a:p>
            <a:pPr lvl="0"/>
            <a:endParaRPr lang="it-IT"/>
          </a:p>
        </p:txBody>
      </p:sp>
      <p:sp>
        <p:nvSpPr>
          <p:cNvPr id="7" name="CasellaDiTesto 6">
            <a:extLst>
              <a:ext uri="{FF2B5EF4-FFF2-40B4-BE49-F238E27FC236}">
                <a16:creationId xmlns:a16="http://schemas.microsoft.com/office/drawing/2014/main" id="{350AE1E2-7A0B-4CF2-A7AA-219CA13CFDCF}"/>
              </a:ext>
            </a:extLst>
          </p:cNvPr>
          <p:cNvSpPr txBox="1"/>
          <p:nvPr/>
        </p:nvSpPr>
        <p:spPr>
          <a:xfrm>
            <a:off x="1728360" y="5400360"/>
            <a:ext cx="2348280" cy="390960"/>
          </a:xfrm>
          <a:prstGeom prst="rect">
            <a:avLst/>
          </a:prstGeom>
          <a:noFill/>
          <a:ln>
            <a:noFill/>
          </a:ln>
        </p:spPr>
        <p:txBody>
          <a:bodyPr lIns="0" tIns="0" rIns="0" bIns="0" anchorCtr="0">
            <a:noAutofit/>
          </a:bodyPr>
          <a:lstStyle/>
          <a:p>
            <a:pPr lvl="0" hangingPunct="0">
              <a:buNone/>
              <a:tabLst/>
            </a:pPr>
            <a:endParaRPr lang="it-IT" sz="1400">
              <a:solidFill>
                <a:srgbClr val="FFFFFF"/>
              </a:solidFill>
              <a:latin typeface="Liberation Serif" pitchFamily="18"/>
              <a:ea typeface="Segoe UI" pitchFamily="2"/>
              <a:cs typeface="Tahoma" pitchFamily="2"/>
            </a:endParaRPr>
          </a:p>
        </p:txBody>
      </p:sp>
      <p:sp>
        <p:nvSpPr>
          <p:cNvPr id="8" name="CasellaDiTesto 7">
            <a:extLst>
              <a:ext uri="{FF2B5EF4-FFF2-40B4-BE49-F238E27FC236}">
                <a16:creationId xmlns:a16="http://schemas.microsoft.com/office/drawing/2014/main" id="{88785324-6B8C-483A-BE63-A0A42E18288E}"/>
              </a:ext>
            </a:extLst>
          </p:cNvPr>
          <p:cNvSpPr txBox="1"/>
          <p:nvPr/>
        </p:nvSpPr>
        <p:spPr>
          <a:xfrm>
            <a:off x="4221360" y="5400360"/>
            <a:ext cx="3195000" cy="390960"/>
          </a:xfrm>
          <a:prstGeom prst="rect">
            <a:avLst/>
          </a:prstGeom>
          <a:noFill/>
          <a:ln>
            <a:noFill/>
          </a:ln>
        </p:spPr>
        <p:txBody>
          <a:bodyPr lIns="0" tIns="0" rIns="0" bIns="0" anchorCtr="0">
            <a:noAutofit/>
          </a:bodyPr>
          <a:lstStyle/>
          <a:p>
            <a:pPr lvl="0" algn="ctr" hangingPunct="0">
              <a:buNone/>
              <a:tabLst/>
            </a:pPr>
            <a:endParaRPr lang="it-IT" sz="1400">
              <a:solidFill>
                <a:srgbClr val="FFFFFF"/>
              </a:solidFill>
              <a:latin typeface="Liberation Serif" pitchFamily="18"/>
              <a:ea typeface="Segoe UI" pitchFamily="2"/>
              <a:cs typeface="Tahoma" pitchFamily="2"/>
            </a:endParaRPr>
          </a:p>
        </p:txBody>
      </p:sp>
      <p:sp>
        <p:nvSpPr>
          <p:cNvPr id="9" name="CasellaDiTesto 8">
            <a:extLst>
              <a:ext uri="{FF2B5EF4-FFF2-40B4-BE49-F238E27FC236}">
                <a16:creationId xmlns:a16="http://schemas.microsoft.com/office/drawing/2014/main" id="{5D6587B1-3602-481C-805C-D9B2DC534274}"/>
              </a:ext>
            </a:extLst>
          </p:cNvPr>
          <p:cNvSpPr txBox="1"/>
          <p:nvPr/>
        </p:nvSpPr>
        <p:spPr>
          <a:xfrm>
            <a:off x="7659720" y="5400360"/>
            <a:ext cx="2348280" cy="390960"/>
          </a:xfrm>
          <a:prstGeom prst="rect">
            <a:avLst/>
          </a:prstGeom>
          <a:noFill/>
          <a:ln>
            <a:noFill/>
          </a:ln>
        </p:spPr>
        <p:txBody>
          <a:bodyPr lIns="0" tIns="0" rIns="0" bIns="0" anchorCtr="0">
            <a:noAutofit/>
          </a:bodyPr>
          <a:lstStyle/>
          <a:p>
            <a:pPr lvl="0" algn="r" hangingPunct="0">
              <a:buNone/>
              <a:tabLst/>
            </a:pPr>
            <a:fld id="{18ADC3B3-70F2-4D03-9A50-EAF9B4634892}" type="slidenum">
              <a:t>‹N›</a:t>
            </a:fld>
            <a:endParaRPr lang="it-IT" sz="1400">
              <a:solidFill>
                <a:srgbClr val="FFFFFF"/>
              </a:solidFill>
              <a:latin typeface="Liberation Serif" pitchFamily="18"/>
              <a:ea typeface="Segoe UI" pitchFamily="2"/>
              <a:cs typeface="Tahoma"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hangingPunct="0">
        <a:tabLst/>
        <a:defRPr lang="it-IT" sz="4400" b="0" i="0" u="none" strike="noStrike" kern="1200" cap="none">
          <a:ln>
            <a:noFill/>
          </a:ln>
          <a:solidFill>
            <a:srgbClr val="C7243A"/>
          </a:solidFill>
          <a:latin typeface="Liberation Sans" pitchFamily="18"/>
        </a:defRPr>
      </a:lvl1pPr>
    </p:titleStyle>
    <p:bodyStyle>
      <a:lvl1pPr marL="0" marR="0" indent="0" hangingPunct="0">
        <a:spcBef>
          <a:spcPts val="0"/>
        </a:spcBef>
        <a:spcAft>
          <a:spcPts val="1414"/>
        </a:spcAft>
        <a:tabLst/>
        <a:defRPr lang="it-IT" sz="3200" b="0" i="0" u="none" strike="noStrike" kern="1200" cap="none">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11BD59D-7121-4408-B437-680EE52E10CA}"/>
              </a:ext>
            </a:extLst>
          </p:cNvPr>
          <p:cNvSpPr/>
          <p:nvPr/>
        </p:nvSpPr>
        <p:spPr>
          <a:xfrm>
            <a:off x="305473" y="1342434"/>
            <a:ext cx="9469677" cy="2769989"/>
          </a:xfrm>
          <a:prstGeom prst="rect">
            <a:avLst/>
          </a:prstGeom>
          <a:noFill/>
        </p:spPr>
        <p:txBody>
          <a:bodyPr wrap="square" lIns="91440" tIns="45720" rIns="91440" bIns="45720">
            <a:spAutoFit/>
            <a:scene3d>
              <a:camera prst="orthographicFront"/>
              <a:lightRig rig="threePt" dir="t"/>
            </a:scene3d>
            <a:sp3d extrusionH="57150">
              <a:bevelT w="38100" h="38100" prst="slope"/>
            </a:sp3d>
          </a:bodyPr>
          <a:lstStyle/>
          <a:p>
            <a:pPr algn="ctr"/>
            <a:r>
              <a:rPr lang="it-IT" sz="6600" b="1" dirty="0">
                <a:ln w="22225">
                  <a:solidFill>
                    <a:schemeClr val="accent2"/>
                  </a:solidFill>
                  <a:prstDash val="solid"/>
                </a:ln>
                <a:solidFill>
                  <a:srgbClr val="FFC000"/>
                </a:solidFill>
              </a:rPr>
              <a:t>UDA</a:t>
            </a:r>
          </a:p>
          <a:p>
            <a:pPr algn="ctr"/>
            <a:r>
              <a:rPr lang="it-IT" sz="3600" b="1" dirty="0">
                <a:ln w="22225">
                  <a:solidFill>
                    <a:schemeClr val="accent2"/>
                  </a:solidFill>
                  <a:prstDash val="solid"/>
                </a:ln>
                <a:solidFill>
                  <a:srgbClr val="FFC000"/>
                </a:solidFill>
              </a:rPr>
              <a:t>REALIZZATO DA: ALLEGRIA, BATTAGLA, CULTRONE, MESSINESE, NOCCHIERO, SENIA E </a:t>
            </a:r>
          </a:p>
          <a:p>
            <a:pPr algn="ctr"/>
            <a:r>
              <a:rPr lang="it-IT" sz="3600" b="1" dirty="0">
                <a:ln w="22225">
                  <a:solidFill>
                    <a:schemeClr val="accent2"/>
                  </a:solidFill>
                  <a:prstDash val="solid"/>
                </a:ln>
                <a:solidFill>
                  <a:srgbClr val="FFC000"/>
                </a:solidFill>
              </a:rPr>
              <a:t>LO MONACO A.</a:t>
            </a:r>
          </a:p>
        </p:txBody>
      </p:sp>
      <p:pic>
        <p:nvPicPr>
          <p:cNvPr id="8" name="Immagine 7">
            <a:extLst>
              <a:ext uri="{FF2B5EF4-FFF2-40B4-BE49-F238E27FC236}">
                <a16:creationId xmlns:a16="http://schemas.microsoft.com/office/drawing/2014/main" id="{1B9E99C3-9E15-4FF1-BC61-7C2CA23B2733}"/>
              </a:ext>
            </a:extLst>
          </p:cNvPr>
          <p:cNvPicPr>
            <a:picLocks noChangeAspect="1"/>
          </p:cNvPicPr>
          <p:nvPr/>
        </p:nvPicPr>
        <p:blipFill>
          <a:blip r:embed="rId2"/>
          <a:stretch>
            <a:fillRect/>
          </a:stretch>
        </p:blipFill>
        <p:spPr>
          <a:xfrm>
            <a:off x="8020280" y="586887"/>
            <a:ext cx="1517840" cy="1511094"/>
          </a:xfrm>
          <a:prstGeom prst="rect">
            <a:avLst/>
          </a:prstGeom>
        </p:spPr>
      </p:pic>
      <p:pic>
        <p:nvPicPr>
          <p:cNvPr id="9" name="Immagine 8">
            <a:extLst>
              <a:ext uri="{FF2B5EF4-FFF2-40B4-BE49-F238E27FC236}">
                <a16:creationId xmlns:a16="http://schemas.microsoft.com/office/drawing/2014/main" id="{D16EEED7-4598-4C06-AD6D-3B02007F62D2}"/>
              </a:ext>
            </a:extLst>
          </p:cNvPr>
          <p:cNvPicPr>
            <a:picLocks noChangeAspect="1"/>
          </p:cNvPicPr>
          <p:nvPr/>
        </p:nvPicPr>
        <p:blipFill>
          <a:blip r:embed="rId3"/>
          <a:stretch>
            <a:fillRect/>
          </a:stretch>
        </p:blipFill>
        <p:spPr>
          <a:xfrm>
            <a:off x="462414" y="418509"/>
            <a:ext cx="2466975" cy="1847850"/>
          </a:xfrm>
          <a:prstGeom prst="rect">
            <a:avLst/>
          </a:prstGeom>
        </p:spPr>
      </p:pic>
      <p:sp>
        <p:nvSpPr>
          <p:cNvPr id="3" name="Rettangolo 2">
            <a:extLst>
              <a:ext uri="{FF2B5EF4-FFF2-40B4-BE49-F238E27FC236}">
                <a16:creationId xmlns:a16="http://schemas.microsoft.com/office/drawing/2014/main" id="{8845A4D9-F2D7-45E0-BFB0-86121028C9C4}"/>
              </a:ext>
            </a:extLst>
          </p:cNvPr>
          <p:cNvSpPr/>
          <p:nvPr/>
        </p:nvSpPr>
        <p:spPr>
          <a:xfrm>
            <a:off x="7544608" y="4160333"/>
            <a:ext cx="2262542"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rgbClr val="FFC000"/>
                </a:solidFill>
                <a:effectLst/>
              </a:rPr>
              <a:t>5A GAT</a:t>
            </a:r>
          </a:p>
        </p:txBody>
      </p:sp>
    </p:spTree>
    <p:extLst>
      <p:ext uri="{BB962C8B-B14F-4D97-AF65-F5344CB8AC3E}">
        <p14:creationId xmlns:p14="http://schemas.microsoft.com/office/powerpoint/2010/main" val="639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2750B778-0A38-4C51-BF0F-C933D08F7B29}"/>
              </a:ext>
            </a:extLst>
          </p:cNvPr>
          <p:cNvSpPr txBox="1"/>
          <p:nvPr/>
        </p:nvSpPr>
        <p:spPr>
          <a:xfrm>
            <a:off x="297456" y="605928"/>
            <a:ext cx="6059277" cy="2585323"/>
          </a:xfrm>
          <a:prstGeom prst="rect">
            <a:avLst/>
          </a:prstGeom>
          <a:noFill/>
        </p:spPr>
        <p:txBody>
          <a:bodyPr wrap="square" rtlCol="0">
            <a:spAutoFit/>
          </a:bodyPr>
          <a:lstStyle/>
          <a:p>
            <a:r>
              <a:rPr lang="it-IT" b="1" i="1" u="sng" dirty="0"/>
              <a:t>COVID 19</a:t>
            </a:r>
          </a:p>
          <a:p>
            <a:r>
              <a:rPr lang="it-IT" dirty="0"/>
              <a:t>Il tasso globale stimato per la malattia da nuovo Coronavirus (Covid-19) sarebbe prossimo al 5% (2% solo negli Usa) anche se alcuni esperti ritengono questa percentuale sottostimata in ragione dell'esistenza di dubbi sull'accuratezza nel reporting dei casi di malattia da parte delle Autorità cinesi, dove l'infezione ha avuto origine. </a:t>
            </a:r>
          </a:p>
          <a:p>
            <a:pPr algn="ctr"/>
            <a:r>
              <a:rPr lang="it-IT" dirty="0"/>
              <a:t>Casi1,84 Mln+17.937	Guarigioni 1,09 Mln+16.270	        Decessi64.520+48</a:t>
            </a:r>
          </a:p>
        </p:txBody>
      </p:sp>
      <p:pic>
        <p:nvPicPr>
          <p:cNvPr id="7" name="Immagine 6">
            <a:extLst>
              <a:ext uri="{FF2B5EF4-FFF2-40B4-BE49-F238E27FC236}">
                <a16:creationId xmlns:a16="http://schemas.microsoft.com/office/drawing/2014/main" id="{287E9CAC-4F45-4237-A50F-EC8A99DB68A3}"/>
              </a:ext>
            </a:extLst>
          </p:cNvPr>
          <p:cNvPicPr>
            <a:picLocks noChangeAspect="1"/>
          </p:cNvPicPr>
          <p:nvPr/>
        </p:nvPicPr>
        <p:blipFill>
          <a:blip r:embed="rId2"/>
          <a:stretch>
            <a:fillRect/>
          </a:stretch>
        </p:blipFill>
        <p:spPr>
          <a:xfrm>
            <a:off x="1031156" y="3283870"/>
            <a:ext cx="2386521" cy="1780752"/>
          </a:xfrm>
          <a:prstGeom prst="rect">
            <a:avLst/>
          </a:prstGeom>
        </p:spPr>
      </p:pic>
      <p:pic>
        <p:nvPicPr>
          <p:cNvPr id="8" name="Immagine 7">
            <a:extLst>
              <a:ext uri="{FF2B5EF4-FFF2-40B4-BE49-F238E27FC236}">
                <a16:creationId xmlns:a16="http://schemas.microsoft.com/office/drawing/2014/main" id="{B4C6D562-AF94-429E-9EEC-0D04977BA56B}"/>
              </a:ext>
            </a:extLst>
          </p:cNvPr>
          <p:cNvPicPr>
            <a:picLocks noChangeAspect="1"/>
          </p:cNvPicPr>
          <p:nvPr/>
        </p:nvPicPr>
        <p:blipFill>
          <a:blip r:embed="rId3"/>
          <a:stretch>
            <a:fillRect/>
          </a:stretch>
        </p:blipFill>
        <p:spPr>
          <a:xfrm>
            <a:off x="6356733" y="698547"/>
            <a:ext cx="3470505" cy="2400084"/>
          </a:xfrm>
          <a:prstGeom prst="rect">
            <a:avLst/>
          </a:prstGeom>
        </p:spPr>
      </p:pic>
      <p:pic>
        <p:nvPicPr>
          <p:cNvPr id="9" name="Immagine 8">
            <a:extLst>
              <a:ext uri="{FF2B5EF4-FFF2-40B4-BE49-F238E27FC236}">
                <a16:creationId xmlns:a16="http://schemas.microsoft.com/office/drawing/2014/main" id="{2E472E9B-207F-433A-B276-CF61292C8F7E}"/>
              </a:ext>
            </a:extLst>
          </p:cNvPr>
          <p:cNvPicPr>
            <a:picLocks noChangeAspect="1"/>
          </p:cNvPicPr>
          <p:nvPr/>
        </p:nvPicPr>
        <p:blipFill>
          <a:blip r:embed="rId4"/>
          <a:stretch>
            <a:fillRect/>
          </a:stretch>
        </p:blipFill>
        <p:spPr>
          <a:xfrm>
            <a:off x="4759287" y="3098632"/>
            <a:ext cx="3778785" cy="1820794"/>
          </a:xfrm>
          <a:prstGeom prst="rect">
            <a:avLst/>
          </a:prstGeom>
        </p:spPr>
      </p:pic>
    </p:spTree>
    <p:extLst>
      <p:ext uri="{BB962C8B-B14F-4D97-AF65-F5344CB8AC3E}">
        <p14:creationId xmlns:p14="http://schemas.microsoft.com/office/powerpoint/2010/main" val="2911557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C242B0F-6154-4131-9061-F09044DE3A94}"/>
              </a:ext>
            </a:extLst>
          </p:cNvPr>
          <p:cNvSpPr>
            <a:spLocks noGrp="1"/>
          </p:cNvSpPr>
          <p:nvPr>
            <p:ph type="subTitle" idx="1"/>
          </p:nvPr>
        </p:nvSpPr>
        <p:spPr>
          <a:xfrm>
            <a:off x="1139291" y="738130"/>
            <a:ext cx="7559675" cy="991518"/>
          </a:xfrm>
          <a:solidFill>
            <a:srgbClr val="7030A0"/>
          </a:solidFill>
        </p:spPr>
        <p:txBody>
          <a:bodyPr>
            <a:normAutofit fontScale="85000" lnSpcReduction="20000"/>
          </a:bodyPr>
          <a:lstStyle/>
          <a:p>
            <a:pPr algn="l"/>
            <a:endParaRPr lang="it-IT" sz="600" dirty="0">
              <a:solidFill>
                <a:schemeClr val="bg1"/>
              </a:solidFill>
            </a:endParaRPr>
          </a:p>
          <a:p>
            <a:pPr algn="l"/>
            <a:r>
              <a:rPr lang="it-IT" sz="4400" dirty="0">
                <a:solidFill>
                  <a:schemeClr val="bg1"/>
                </a:solidFill>
              </a:rPr>
              <a:t> </a:t>
            </a:r>
            <a:r>
              <a:rPr lang="it-IT" sz="5200" dirty="0">
                <a:solidFill>
                  <a:schemeClr val="bg1"/>
                </a:solidFill>
              </a:rPr>
              <a:t>STORIA</a:t>
            </a:r>
          </a:p>
          <a:p>
            <a:pPr algn="l"/>
            <a:endParaRPr lang="it-IT" sz="4400" dirty="0">
              <a:solidFill>
                <a:schemeClr val="bg1"/>
              </a:solidFill>
            </a:endParaRPr>
          </a:p>
        </p:txBody>
      </p:sp>
      <p:pic>
        <p:nvPicPr>
          <p:cNvPr id="4" name="Immagine 3">
            <a:extLst>
              <a:ext uri="{FF2B5EF4-FFF2-40B4-BE49-F238E27FC236}">
                <a16:creationId xmlns:a16="http://schemas.microsoft.com/office/drawing/2014/main" id="{38DF39D8-D2A9-4039-A46E-53148A19B7BC}"/>
              </a:ext>
            </a:extLst>
          </p:cNvPr>
          <p:cNvPicPr>
            <a:picLocks noChangeAspect="1"/>
          </p:cNvPicPr>
          <p:nvPr/>
        </p:nvPicPr>
        <p:blipFill>
          <a:blip r:embed="rId2"/>
          <a:stretch>
            <a:fillRect/>
          </a:stretch>
        </p:blipFill>
        <p:spPr>
          <a:xfrm>
            <a:off x="1139291" y="2138732"/>
            <a:ext cx="2737341" cy="2164268"/>
          </a:xfrm>
          <a:prstGeom prst="rect">
            <a:avLst/>
          </a:prstGeom>
        </p:spPr>
      </p:pic>
      <p:pic>
        <p:nvPicPr>
          <p:cNvPr id="5" name="Immagine 4">
            <a:extLst>
              <a:ext uri="{FF2B5EF4-FFF2-40B4-BE49-F238E27FC236}">
                <a16:creationId xmlns:a16="http://schemas.microsoft.com/office/drawing/2014/main" id="{87DCEA30-E12E-4296-9F3B-89D2CE125EA7}"/>
              </a:ext>
            </a:extLst>
          </p:cNvPr>
          <p:cNvPicPr>
            <a:picLocks noChangeAspect="1"/>
          </p:cNvPicPr>
          <p:nvPr/>
        </p:nvPicPr>
        <p:blipFill>
          <a:blip r:embed="rId3"/>
          <a:stretch>
            <a:fillRect/>
          </a:stretch>
        </p:blipFill>
        <p:spPr>
          <a:xfrm>
            <a:off x="3502859" y="2138732"/>
            <a:ext cx="2810500" cy="2164268"/>
          </a:xfrm>
          <a:prstGeom prst="rect">
            <a:avLst/>
          </a:prstGeom>
        </p:spPr>
      </p:pic>
      <p:pic>
        <p:nvPicPr>
          <p:cNvPr id="6" name="Immagine 5">
            <a:extLst>
              <a:ext uri="{FF2B5EF4-FFF2-40B4-BE49-F238E27FC236}">
                <a16:creationId xmlns:a16="http://schemas.microsoft.com/office/drawing/2014/main" id="{EF3C6591-B3E7-47AB-8E53-49F5E004B642}"/>
              </a:ext>
            </a:extLst>
          </p:cNvPr>
          <p:cNvPicPr>
            <a:picLocks noChangeAspect="1"/>
          </p:cNvPicPr>
          <p:nvPr/>
        </p:nvPicPr>
        <p:blipFill>
          <a:blip r:embed="rId4"/>
          <a:stretch>
            <a:fillRect/>
          </a:stretch>
        </p:blipFill>
        <p:spPr>
          <a:xfrm>
            <a:off x="5866427" y="2138732"/>
            <a:ext cx="2810500" cy="2164268"/>
          </a:xfrm>
          <a:prstGeom prst="rect">
            <a:avLst/>
          </a:prstGeom>
        </p:spPr>
      </p:pic>
    </p:spTree>
    <p:extLst>
      <p:ext uri="{BB962C8B-B14F-4D97-AF65-F5344CB8AC3E}">
        <p14:creationId xmlns:p14="http://schemas.microsoft.com/office/powerpoint/2010/main" val="3111318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5264AFAC-B39D-4E7E-A8CA-DBF67D0A2349}"/>
              </a:ext>
            </a:extLst>
          </p:cNvPr>
          <p:cNvSpPr>
            <a:spLocks noGrp="1"/>
          </p:cNvSpPr>
          <p:nvPr>
            <p:ph type="subTitle" idx="1"/>
          </p:nvPr>
        </p:nvSpPr>
        <p:spPr>
          <a:xfrm>
            <a:off x="0" y="323085"/>
            <a:ext cx="10080625" cy="880974"/>
          </a:xfrm>
          <a:solidFill>
            <a:srgbClr val="7030A0"/>
          </a:solidFill>
        </p:spPr>
        <p:txBody>
          <a:bodyPr numCol="1" anchor="ctr">
            <a:normAutofit fontScale="25000" lnSpcReduction="20000"/>
          </a:bodyPr>
          <a:lstStyle/>
          <a:p>
            <a:endParaRPr lang="it-IT" sz="600" dirty="0"/>
          </a:p>
          <a:p>
            <a:r>
              <a:rPr lang="it-IT" sz="8600" dirty="0">
                <a:solidFill>
                  <a:schemeClr val="bg1"/>
                </a:solidFill>
                <a:latin typeface="Liberation Sans"/>
                <a:cs typeface="Calibri" panose="020F0502020204030204" pitchFamily="34" charset="0"/>
              </a:rPr>
              <a:t>DA DOVE VIENE UNA PANDEMIA?                                                                        FACCIAMO UN PICCOLO PASSO INDIETRO NELLA STORIA</a:t>
            </a:r>
            <a:r>
              <a:rPr lang="it-IT" dirty="0">
                <a:latin typeface="Liberation Sans"/>
                <a:cs typeface="Calibri" panose="020F0502020204030204" pitchFamily="34" charset="0"/>
              </a:rPr>
              <a:t>.</a:t>
            </a:r>
            <a:endParaRPr lang="it-IT" dirty="0">
              <a:latin typeface="Liberation Sans"/>
            </a:endParaRPr>
          </a:p>
          <a:p>
            <a:endParaRPr lang="it-IT" sz="600" dirty="0"/>
          </a:p>
        </p:txBody>
      </p:sp>
      <p:sp>
        <p:nvSpPr>
          <p:cNvPr id="4" name="CasellaDiTesto 3">
            <a:extLst>
              <a:ext uri="{FF2B5EF4-FFF2-40B4-BE49-F238E27FC236}">
                <a16:creationId xmlns:a16="http://schemas.microsoft.com/office/drawing/2014/main" id="{674FAC8B-573A-43CD-BB00-008D819D6770}"/>
              </a:ext>
            </a:extLst>
          </p:cNvPr>
          <p:cNvSpPr txBox="1"/>
          <p:nvPr/>
        </p:nvSpPr>
        <p:spPr>
          <a:xfrm>
            <a:off x="3051672" y="2687084"/>
            <a:ext cx="7028953" cy="2554545"/>
          </a:xfrm>
          <a:prstGeom prst="rect">
            <a:avLst/>
          </a:prstGeom>
          <a:noFill/>
        </p:spPr>
        <p:txBody>
          <a:bodyPr wrap="square" rtlCol="0">
            <a:spAutoFit/>
          </a:bodyPr>
          <a:lstStyle/>
          <a:p>
            <a:r>
              <a:rPr lang="it-IT" sz="2000" dirty="0"/>
              <a:t>Nell’ultimo secolo, per esempio, l’influenza spagnola del 1918 che contagiò mezzo miliardo di persone uccidendone almeno 50 milioni. Altre pandemie causate dalla colonizzazione, per esempio, il periodo della conquista spagnola in America del Cinquecento, quando il vaiolo uccise quasi tre milioni di indigeni. Di epidemie e pandemie si è parlato anche in tempi più recenti: un esempio riguarda il 2009 con l’influenza A/ H1N1 (suina) e il Sars-CoV-2, causa della pandemia di Covid-19.</a:t>
            </a:r>
          </a:p>
        </p:txBody>
      </p:sp>
      <p:sp>
        <p:nvSpPr>
          <p:cNvPr id="5" name="CasellaDiTesto 4">
            <a:extLst>
              <a:ext uri="{FF2B5EF4-FFF2-40B4-BE49-F238E27FC236}">
                <a16:creationId xmlns:a16="http://schemas.microsoft.com/office/drawing/2014/main" id="{A47B1DF8-25DA-477F-8C3E-2B56F9B77344}"/>
              </a:ext>
            </a:extLst>
          </p:cNvPr>
          <p:cNvSpPr txBox="1"/>
          <p:nvPr/>
        </p:nvSpPr>
        <p:spPr>
          <a:xfrm>
            <a:off x="0" y="1204059"/>
            <a:ext cx="7138931" cy="1631216"/>
          </a:xfrm>
          <a:prstGeom prst="rect">
            <a:avLst/>
          </a:prstGeom>
          <a:noFill/>
        </p:spPr>
        <p:txBody>
          <a:bodyPr wrap="square" rtlCol="0">
            <a:spAutoFit/>
          </a:bodyPr>
          <a:lstStyle/>
          <a:p>
            <a:r>
              <a:rPr lang="it-IT" sz="2000" dirty="0"/>
              <a:t>La storia dell’uomo è stata caratterizzata da decine di epidemie e pandemie causate da virus che col tempo abbiamo imparato a conoscere. La maggior parte delle pandemie hanno un’origine animale., mentre altre epidemie sono state determinate dalla conquista di nuovi territori. </a:t>
            </a:r>
          </a:p>
        </p:txBody>
      </p:sp>
      <p:pic>
        <p:nvPicPr>
          <p:cNvPr id="6" name="Immagine 5">
            <a:extLst>
              <a:ext uri="{FF2B5EF4-FFF2-40B4-BE49-F238E27FC236}">
                <a16:creationId xmlns:a16="http://schemas.microsoft.com/office/drawing/2014/main" id="{A23A2C9D-86BB-435B-94B9-D99621F76DB1}"/>
              </a:ext>
            </a:extLst>
          </p:cNvPr>
          <p:cNvPicPr>
            <a:picLocks noChangeAspect="1"/>
          </p:cNvPicPr>
          <p:nvPr/>
        </p:nvPicPr>
        <p:blipFill>
          <a:blip r:embed="rId2"/>
          <a:stretch>
            <a:fillRect/>
          </a:stretch>
        </p:blipFill>
        <p:spPr>
          <a:xfrm>
            <a:off x="330449" y="3081189"/>
            <a:ext cx="2390775" cy="1914525"/>
          </a:xfrm>
          <a:prstGeom prst="rect">
            <a:avLst/>
          </a:prstGeom>
        </p:spPr>
      </p:pic>
      <p:pic>
        <p:nvPicPr>
          <p:cNvPr id="7" name="Immagine 6">
            <a:extLst>
              <a:ext uri="{FF2B5EF4-FFF2-40B4-BE49-F238E27FC236}">
                <a16:creationId xmlns:a16="http://schemas.microsoft.com/office/drawing/2014/main" id="{B868D177-6F4E-4CB5-A286-69A7F515AA9F}"/>
              </a:ext>
            </a:extLst>
          </p:cNvPr>
          <p:cNvPicPr>
            <a:picLocks noChangeAspect="1"/>
          </p:cNvPicPr>
          <p:nvPr/>
        </p:nvPicPr>
        <p:blipFill>
          <a:blip r:embed="rId3"/>
          <a:stretch>
            <a:fillRect/>
          </a:stretch>
        </p:blipFill>
        <p:spPr>
          <a:xfrm>
            <a:off x="7138931" y="1294845"/>
            <a:ext cx="2165705" cy="1392239"/>
          </a:xfrm>
          <a:prstGeom prst="rect">
            <a:avLst/>
          </a:prstGeom>
        </p:spPr>
      </p:pic>
    </p:spTree>
    <p:extLst>
      <p:ext uri="{BB962C8B-B14F-4D97-AF65-F5344CB8AC3E}">
        <p14:creationId xmlns:p14="http://schemas.microsoft.com/office/powerpoint/2010/main" val="227949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216BD9A6-6C38-4B16-9125-964099FE9E8E}"/>
              </a:ext>
            </a:extLst>
          </p:cNvPr>
          <p:cNvSpPr>
            <a:spLocks noGrp="1"/>
          </p:cNvSpPr>
          <p:nvPr>
            <p:ph type="subTitle" idx="1"/>
          </p:nvPr>
        </p:nvSpPr>
        <p:spPr>
          <a:xfrm>
            <a:off x="0" y="323085"/>
            <a:ext cx="10080625" cy="802330"/>
          </a:xfrm>
          <a:solidFill>
            <a:srgbClr val="7030A0"/>
          </a:solidFill>
        </p:spPr>
        <p:txBody>
          <a:bodyPr>
            <a:noAutofit/>
          </a:bodyPr>
          <a:lstStyle/>
          <a:p>
            <a:endParaRPr lang="it-IT" sz="600" dirty="0">
              <a:solidFill>
                <a:schemeClr val="bg1"/>
              </a:solidFill>
            </a:endParaRPr>
          </a:p>
          <a:p>
            <a:r>
              <a:rPr lang="it-IT" dirty="0">
                <a:solidFill>
                  <a:schemeClr val="bg1"/>
                </a:solidFill>
              </a:rPr>
              <a:t>LA SCOPERTA DELLA VACCINAZIONE </a:t>
            </a:r>
          </a:p>
        </p:txBody>
      </p:sp>
      <p:sp>
        <p:nvSpPr>
          <p:cNvPr id="4" name="CasellaDiTesto 3">
            <a:extLst>
              <a:ext uri="{FF2B5EF4-FFF2-40B4-BE49-F238E27FC236}">
                <a16:creationId xmlns:a16="http://schemas.microsoft.com/office/drawing/2014/main" id="{FBC77CF5-1393-4D1D-A81B-6278DE0CA02E}"/>
              </a:ext>
            </a:extLst>
          </p:cNvPr>
          <p:cNvSpPr txBox="1"/>
          <p:nvPr/>
        </p:nvSpPr>
        <p:spPr>
          <a:xfrm>
            <a:off x="93787" y="1171582"/>
            <a:ext cx="8452336" cy="3416320"/>
          </a:xfrm>
          <a:prstGeom prst="rect">
            <a:avLst/>
          </a:prstGeom>
          <a:noFill/>
        </p:spPr>
        <p:txBody>
          <a:bodyPr wrap="square" rtlCol="0">
            <a:spAutoFit/>
          </a:bodyPr>
          <a:lstStyle/>
          <a:p>
            <a:r>
              <a:rPr lang="it-IT" dirty="0"/>
              <a:t>La scoperta della vaccinazione si deve a Edward Jenner, che in Inghilterra alla fine del Settecento, si dedicò alla battaglia contro il vaiolo. All'epoca la malattia stava avendo in Europa un incremento allarmante. Jenner osservò che i contadini contagiati dal vaiolo bovino (cowpox), una volta superata la malattia, non si ammalavano della sua variante umana (smallpox), di gran lunga più grave.</a:t>
            </a:r>
          </a:p>
          <a:p>
            <a:endParaRPr lang="it-IT" dirty="0"/>
          </a:p>
          <a:p>
            <a:endParaRPr lang="it-IT" dirty="0"/>
          </a:p>
          <a:p>
            <a:endParaRPr lang="it-IT" dirty="0"/>
          </a:p>
          <a:p>
            <a:endParaRPr lang="it-IT" dirty="0"/>
          </a:p>
          <a:p>
            <a:endParaRPr lang="it-IT" dirty="0"/>
          </a:p>
          <a:p>
            <a:endParaRPr lang="it-IT" dirty="0"/>
          </a:p>
          <a:p>
            <a:r>
              <a:rPr lang="it-IT" dirty="0"/>
              <a:t> </a:t>
            </a:r>
          </a:p>
        </p:txBody>
      </p:sp>
      <p:pic>
        <p:nvPicPr>
          <p:cNvPr id="6" name="Immagine 5">
            <a:extLst>
              <a:ext uri="{FF2B5EF4-FFF2-40B4-BE49-F238E27FC236}">
                <a16:creationId xmlns:a16="http://schemas.microsoft.com/office/drawing/2014/main" id="{2B6AEE77-034D-4DB2-9C76-1633667B88E3}"/>
              </a:ext>
            </a:extLst>
          </p:cNvPr>
          <p:cNvPicPr>
            <a:picLocks noChangeAspect="1"/>
          </p:cNvPicPr>
          <p:nvPr/>
        </p:nvPicPr>
        <p:blipFill>
          <a:blip r:embed="rId2"/>
          <a:stretch>
            <a:fillRect/>
          </a:stretch>
        </p:blipFill>
        <p:spPr>
          <a:xfrm>
            <a:off x="5474068" y="2621993"/>
            <a:ext cx="4066686" cy="2012076"/>
          </a:xfrm>
          <a:prstGeom prst="rect">
            <a:avLst/>
          </a:prstGeom>
        </p:spPr>
      </p:pic>
      <p:sp>
        <p:nvSpPr>
          <p:cNvPr id="7" name="CasellaDiTesto 6">
            <a:extLst>
              <a:ext uri="{FF2B5EF4-FFF2-40B4-BE49-F238E27FC236}">
                <a16:creationId xmlns:a16="http://schemas.microsoft.com/office/drawing/2014/main" id="{0DC0E6D6-4872-45B8-BA24-326D9A0E17C4}"/>
              </a:ext>
            </a:extLst>
          </p:cNvPr>
          <p:cNvSpPr txBox="1"/>
          <p:nvPr/>
        </p:nvSpPr>
        <p:spPr>
          <a:xfrm>
            <a:off x="327635" y="3116847"/>
            <a:ext cx="4712677" cy="2031325"/>
          </a:xfrm>
          <a:prstGeom prst="rect">
            <a:avLst/>
          </a:prstGeom>
          <a:noFill/>
        </p:spPr>
        <p:txBody>
          <a:bodyPr wrap="square" rtlCol="0">
            <a:spAutoFit/>
          </a:bodyPr>
          <a:lstStyle/>
          <a:p>
            <a:r>
              <a:rPr lang="it-IT" dirty="0"/>
              <a:t>Nel maggio 1796 Jenner prelevò dalla pustola di una donna ammalata di cowpox del materiale purulento e lo iniettò nel braccio di un ragazzo di 8 anni di nome James Phipps. Dopo alcuni mesi al ragazzo fu inoculato del pus vaioloso umano ma, come previsto da Jenner, il virus non attecchì.</a:t>
            </a:r>
          </a:p>
        </p:txBody>
      </p:sp>
    </p:spTree>
    <p:extLst>
      <p:ext uri="{BB962C8B-B14F-4D97-AF65-F5344CB8AC3E}">
        <p14:creationId xmlns:p14="http://schemas.microsoft.com/office/powerpoint/2010/main" val="38584756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477D518E-775D-4D32-B677-E38F3E767AD0}"/>
              </a:ext>
            </a:extLst>
          </p:cNvPr>
          <p:cNvSpPr>
            <a:spLocks noGrp="1"/>
          </p:cNvSpPr>
          <p:nvPr>
            <p:ph type="subTitle" idx="1"/>
          </p:nvPr>
        </p:nvSpPr>
        <p:spPr>
          <a:xfrm>
            <a:off x="1200839" y="1061216"/>
            <a:ext cx="7436574" cy="734533"/>
          </a:xfrm>
          <a:solidFill>
            <a:schemeClr val="accent4">
              <a:lumMod val="75000"/>
            </a:schemeClr>
          </a:solidFill>
        </p:spPr>
        <p:txBody>
          <a:bodyPr>
            <a:normAutofit/>
          </a:bodyPr>
          <a:lstStyle/>
          <a:p>
            <a:pPr algn="l"/>
            <a:r>
              <a:rPr lang="it-IT" sz="4400" dirty="0">
                <a:solidFill>
                  <a:schemeClr val="bg1"/>
                </a:solidFill>
                <a:latin typeface="+mj-lt"/>
              </a:rPr>
              <a:t> ZOOTECNIA</a:t>
            </a:r>
            <a:endParaRPr lang="it-IT" sz="400" dirty="0">
              <a:solidFill>
                <a:schemeClr val="bg1"/>
              </a:solidFill>
              <a:latin typeface="+mj-lt"/>
            </a:endParaRPr>
          </a:p>
        </p:txBody>
      </p:sp>
      <p:pic>
        <p:nvPicPr>
          <p:cNvPr id="6" name="Immagine 5">
            <a:extLst>
              <a:ext uri="{FF2B5EF4-FFF2-40B4-BE49-F238E27FC236}">
                <a16:creationId xmlns:a16="http://schemas.microsoft.com/office/drawing/2014/main" id="{49C458F6-F144-4BCD-849B-5AF636EAA473}"/>
              </a:ext>
            </a:extLst>
          </p:cNvPr>
          <p:cNvPicPr>
            <a:picLocks noChangeAspect="1"/>
          </p:cNvPicPr>
          <p:nvPr/>
        </p:nvPicPr>
        <p:blipFill>
          <a:blip r:embed="rId2"/>
          <a:stretch>
            <a:fillRect/>
          </a:stretch>
        </p:blipFill>
        <p:spPr>
          <a:xfrm>
            <a:off x="1200839" y="2072630"/>
            <a:ext cx="2810500" cy="2164268"/>
          </a:xfrm>
          <a:prstGeom prst="rect">
            <a:avLst/>
          </a:prstGeom>
        </p:spPr>
      </p:pic>
      <p:pic>
        <p:nvPicPr>
          <p:cNvPr id="7" name="Immagine 6">
            <a:extLst>
              <a:ext uri="{FF2B5EF4-FFF2-40B4-BE49-F238E27FC236}">
                <a16:creationId xmlns:a16="http://schemas.microsoft.com/office/drawing/2014/main" id="{8C563CD4-3E41-4334-BF6C-DBAB71255533}"/>
              </a:ext>
            </a:extLst>
          </p:cNvPr>
          <p:cNvPicPr>
            <a:picLocks noChangeAspect="1"/>
          </p:cNvPicPr>
          <p:nvPr/>
        </p:nvPicPr>
        <p:blipFill>
          <a:blip r:embed="rId3"/>
          <a:stretch>
            <a:fillRect/>
          </a:stretch>
        </p:blipFill>
        <p:spPr>
          <a:xfrm>
            <a:off x="3513876" y="2072630"/>
            <a:ext cx="2810500" cy="2164268"/>
          </a:xfrm>
          <a:prstGeom prst="rect">
            <a:avLst/>
          </a:prstGeom>
        </p:spPr>
      </p:pic>
      <p:pic>
        <p:nvPicPr>
          <p:cNvPr id="8" name="Immagine 7">
            <a:extLst>
              <a:ext uri="{FF2B5EF4-FFF2-40B4-BE49-F238E27FC236}">
                <a16:creationId xmlns:a16="http://schemas.microsoft.com/office/drawing/2014/main" id="{84C00B9D-A98E-46A8-B28E-D88EB8947EBB}"/>
              </a:ext>
            </a:extLst>
          </p:cNvPr>
          <p:cNvPicPr>
            <a:picLocks noChangeAspect="1"/>
          </p:cNvPicPr>
          <p:nvPr/>
        </p:nvPicPr>
        <p:blipFill>
          <a:blip r:embed="rId4"/>
          <a:stretch>
            <a:fillRect/>
          </a:stretch>
        </p:blipFill>
        <p:spPr>
          <a:xfrm>
            <a:off x="5833010" y="2072630"/>
            <a:ext cx="2804403" cy="2164268"/>
          </a:xfrm>
          <a:prstGeom prst="rect">
            <a:avLst/>
          </a:prstGeom>
        </p:spPr>
      </p:pic>
    </p:spTree>
    <p:extLst>
      <p:ext uri="{BB962C8B-B14F-4D97-AF65-F5344CB8AC3E}">
        <p14:creationId xmlns:p14="http://schemas.microsoft.com/office/powerpoint/2010/main" val="39500827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5699DCAC-7383-4687-B32A-942E76FAE9CB}"/>
              </a:ext>
            </a:extLst>
          </p:cNvPr>
          <p:cNvSpPr>
            <a:spLocks noGrp="1"/>
          </p:cNvSpPr>
          <p:nvPr>
            <p:ph type="subTitle" idx="1"/>
          </p:nvPr>
        </p:nvSpPr>
        <p:spPr>
          <a:xfrm>
            <a:off x="0" y="308473"/>
            <a:ext cx="10080625" cy="804232"/>
          </a:xfrm>
          <a:solidFill>
            <a:schemeClr val="accent4">
              <a:lumMod val="75000"/>
            </a:schemeClr>
          </a:solidFill>
        </p:spPr>
        <p:txBody>
          <a:bodyPr>
            <a:normAutofit/>
          </a:bodyPr>
          <a:lstStyle/>
          <a:p>
            <a:endParaRPr lang="it-IT" sz="600" dirty="0">
              <a:solidFill>
                <a:schemeClr val="bg1"/>
              </a:solidFill>
            </a:endParaRPr>
          </a:p>
          <a:p>
            <a:r>
              <a:rPr lang="it-IT" dirty="0">
                <a:solidFill>
                  <a:schemeClr val="bg1"/>
                </a:solidFill>
              </a:rPr>
              <a:t>ALLEVAMENTI NEL PERIODO DEL COVID19</a:t>
            </a:r>
          </a:p>
        </p:txBody>
      </p:sp>
      <p:sp>
        <p:nvSpPr>
          <p:cNvPr id="6" name="CasellaDiTesto 5">
            <a:extLst>
              <a:ext uri="{FF2B5EF4-FFF2-40B4-BE49-F238E27FC236}">
                <a16:creationId xmlns:a16="http://schemas.microsoft.com/office/drawing/2014/main" id="{7AD016E6-93A6-4DDC-BC17-DF7002400017}"/>
              </a:ext>
            </a:extLst>
          </p:cNvPr>
          <p:cNvSpPr txBox="1"/>
          <p:nvPr/>
        </p:nvSpPr>
        <p:spPr>
          <a:xfrm>
            <a:off x="220528" y="1244905"/>
            <a:ext cx="6026036" cy="3970318"/>
          </a:xfrm>
          <a:prstGeom prst="rect">
            <a:avLst/>
          </a:prstGeom>
          <a:noFill/>
        </p:spPr>
        <p:txBody>
          <a:bodyPr wrap="square" rtlCol="0">
            <a:spAutoFit/>
          </a:bodyPr>
          <a:lstStyle/>
          <a:p>
            <a:r>
              <a:rPr lang="it-IT" dirty="0"/>
              <a:t>Nel primo semestre 2020 le macellazioni di  bovini sono diminuite del 17,8%, quelle dei suini  del 20,2% rispetto allo stesso semestre del  2019. Nel mese di giugno, a fine lockdown, si  registra un recupero del numero dei capi  macellati per entrambe le categorie. Nel primo semestre del 2020 diminuisce l’importazione di bovini e bufalini e, quella dei suini sullo  stesso periodo dell’anno precedente, aumenta invece l’export sia dei capi bovini e bufalini che dei suini. Le aziende registrano una marcata riduzione dei prezzi di vendita (-63,4%) che riguarda soprattutto le aziende del Nord Italia (più del 70% delle aziende) mentre è  inferiore al Centro-sud (meno del 50%). La riduzione della domanda ha avuto maggiore incidenza per le piccole e grandi aziende (circa  il 58%) rispetto a quelle di media dimensione  (45%).</a:t>
            </a:r>
          </a:p>
        </p:txBody>
      </p:sp>
      <p:pic>
        <p:nvPicPr>
          <p:cNvPr id="7" name="Immagine 6">
            <a:extLst>
              <a:ext uri="{FF2B5EF4-FFF2-40B4-BE49-F238E27FC236}">
                <a16:creationId xmlns:a16="http://schemas.microsoft.com/office/drawing/2014/main" id="{78B1313F-F495-45C3-848B-11272ABDFEAD}"/>
              </a:ext>
            </a:extLst>
          </p:cNvPr>
          <p:cNvPicPr>
            <a:picLocks noChangeAspect="1"/>
          </p:cNvPicPr>
          <p:nvPr/>
        </p:nvPicPr>
        <p:blipFill>
          <a:blip r:embed="rId2"/>
          <a:stretch>
            <a:fillRect/>
          </a:stretch>
        </p:blipFill>
        <p:spPr>
          <a:xfrm>
            <a:off x="6995272" y="1373174"/>
            <a:ext cx="2864825" cy="2176379"/>
          </a:xfrm>
          <a:prstGeom prst="rect">
            <a:avLst/>
          </a:prstGeom>
        </p:spPr>
      </p:pic>
      <p:pic>
        <p:nvPicPr>
          <p:cNvPr id="8" name="Immagine 7">
            <a:extLst>
              <a:ext uri="{FF2B5EF4-FFF2-40B4-BE49-F238E27FC236}">
                <a16:creationId xmlns:a16="http://schemas.microsoft.com/office/drawing/2014/main" id="{51FED8D1-5132-42CA-9207-A51BBCA246E9}"/>
              </a:ext>
            </a:extLst>
          </p:cNvPr>
          <p:cNvPicPr>
            <a:picLocks noChangeAspect="1"/>
          </p:cNvPicPr>
          <p:nvPr/>
        </p:nvPicPr>
        <p:blipFill>
          <a:blip r:embed="rId3"/>
          <a:stretch>
            <a:fillRect/>
          </a:stretch>
        </p:blipFill>
        <p:spPr>
          <a:xfrm>
            <a:off x="6246564" y="3766752"/>
            <a:ext cx="3067050" cy="1485900"/>
          </a:xfrm>
          <a:prstGeom prst="rect">
            <a:avLst/>
          </a:prstGeom>
        </p:spPr>
      </p:pic>
    </p:spTree>
    <p:extLst>
      <p:ext uri="{BB962C8B-B14F-4D97-AF65-F5344CB8AC3E}">
        <p14:creationId xmlns:p14="http://schemas.microsoft.com/office/powerpoint/2010/main" val="14364886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0A01AA2F-76D6-4FBD-9C72-07495958E49B}"/>
              </a:ext>
            </a:extLst>
          </p:cNvPr>
          <p:cNvSpPr>
            <a:spLocks noGrp="1"/>
          </p:cNvSpPr>
          <p:nvPr>
            <p:ph type="subTitle" idx="1"/>
          </p:nvPr>
        </p:nvSpPr>
        <p:spPr>
          <a:xfrm>
            <a:off x="1145250" y="849758"/>
            <a:ext cx="7407584" cy="1012093"/>
          </a:xfrm>
          <a:solidFill>
            <a:srgbClr val="00B050"/>
          </a:solidFill>
        </p:spPr>
        <p:txBody>
          <a:bodyPr>
            <a:normAutofit fontScale="55000" lnSpcReduction="20000"/>
          </a:bodyPr>
          <a:lstStyle/>
          <a:p>
            <a:pPr algn="l"/>
            <a:endParaRPr lang="it-IT" sz="1300" dirty="0">
              <a:solidFill>
                <a:schemeClr val="bg1"/>
              </a:solidFill>
              <a:latin typeface="+mn-lt"/>
            </a:endParaRPr>
          </a:p>
          <a:p>
            <a:pPr algn="l"/>
            <a:r>
              <a:rPr lang="it-IT" sz="8000" dirty="0">
                <a:solidFill>
                  <a:schemeClr val="bg1"/>
                </a:solidFill>
                <a:latin typeface="+mn-lt"/>
              </a:rPr>
              <a:t> AGRONOMIA</a:t>
            </a:r>
          </a:p>
          <a:p>
            <a:pPr algn="l"/>
            <a:endParaRPr lang="it-IT" sz="4400" dirty="0">
              <a:solidFill>
                <a:schemeClr val="bg1"/>
              </a:solidFill>
              <a:latin typeface="+mn-lt"/>
            </a:endParaRPr>
          </a:p>
          <a:p>
            <a:pPr algn="l"/>
            <a:endParaRPr lang="it-IT" sz="4400" dirty="0">
              <a:solidFill>
                <a:schemeClr val="bg1"/>
              </a:solidFill>
              <a:latin typeface="+mn-lt"/>
            </a:endParaRPr>
          </a:p>
        </p:txBody>
      </p:sp>
      <p:pic>
        <p:nvPicPr>
          <p:cNvPr id="7" name="Immagine 6">
            <a:extLst>
              <a:ext uri="{FF2B5EF4-FFF2-40B4-BE49-F238E27FC236}">
                <a16:creationId xmlns:a16="http://schemas.microsoft.com/office/drawing/2014/main" id="{EC4F1F2F-C8B1-44C7-927F-9CF9CA0309A0}"/>
              </a:ext>
            </a:extLst>
          </p:cNvPr>
          <p:cNvPicPr>
            <a:picLocks noChangeAspect="1"/>
          </p:cNvPicPr>
          <p:nvPr/>
        </p:nvPicPr>
        <p:blipFill>
          <a:blip r:embed="rId2"/>
          <a:stretch>
            <a:fillRect/>
          </a:stretch>
        </p:blipFill>
        <p:spPr>
          <a:xfrm>
            <a:off x="1145250" y="2237883"/>
            <a:ext cx="2810500" cy="2164268"/>
          </a:xfrm>
          <a:prstGeom prst="rect">
            <a:avLst/>
          </a:prstGeom>
        </p:spPr>
      </p:pic>
      <p:pic>
        <p:nvPicPr>
          <p:cNvPr id="8" name="Immagine 7">
            <a:extLst>
              <a:ext uri="{FF2B5EF4-FFF2-40B4-BE49-F238E27FC236}">
                <a16:creationId xmlns:a16="http://schemas.microsoft.com/office/drawing/2014/main" id="{8FED98CF-245E-4D94-9C7D-F18E5E2CC322}"/>
              </a:ext>
            </a:extLst>
          </p:cNvPr>
          <p:cNvPicPr>
            <a:picLocks noChangeAspect="1"/>
          </p:cNvPicPr>
          <p:nvPr/>
        </p:nvPicPr>
        <p:blipFill>
          <a:blip r:embed="rId3"/>
          <a:stretch>
            <a:fillRect/>
          </a:stretch>
        </p:blipFill>
        <p:spPr>
          <a:xfrm>
            <a:off x="3443792" y="2237883"/>
            <a:ext cx="2810500" cy="2164268"/>
          </a:xfrm>
          <a:prstGeom prst="rect">
            <a:avLst/>
          </a:prstGeom>
        </p:spPr>
      </p:pic>
      <p:pic>
        <p:nvPicPr>
          <p:cNvPr id="9" name="Immagine 8">
            <a:extLst>
              <a:ext uri="{FF2B5EF4-FFF2-40B4-BE49-F238E27FC236}">
                <a16:creationId xmlns:a16="http://schemas.microsoft.com/office/drawing/2014/main" id="{49DD06BC-0362-47AD-A79A-8D3F4DD04729}"/>
              </a:ext>
            </a:extLst>
          </p:cNvPr>
          <p:cNvPicPr>
            <a:picLocks noChangeAspect="1"/>
          </p:cNvPicPr>
          <p:nvPr/>
        </p:nvPicPr>
        <p:blipFill>
          <a:blip r:embed="rId4"/>
          <a:stretch>
            <a:fillRect/>
          </a:stretch>
        </p:blipFill>
        <p:spPr>
          <a:xfrm>
            <a:off x="5748431" y="2237883"/>
            <a:ext cx="2804403" cy="2164268"/>
          </a:xfrm>
          <a:prstGeom prst="rect">
            <a:avLst/>
          </a:prstGeom>
        </p:spPr>
      </p:pic>
    </p:spTree>
    <p:extLst>
      <p:ext uri="{BB962C8B-B14F-4D97-AF65-F5344CB8AC3E}">
        <p14:creationId xmlns:p14="http://schemas.microsoft.com/office/powerpoint/2010/main" val="2362722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D697342B-348C-41B4-A742-E499E8039D60}"/>
              </a:ext>
            </a:extLst>
          </p:cNvPr>
          <p:cNvSpPr>
            <a:spLocks noGrp="1"/>
          </p:cNvSpPr>
          <p:nvPr>
            <p:ph type="subTitle" idx="1"/>
          </p:nvPr>
        </p:nvSpPr>
        <p:spPr>
          <a:xfrm>
            <a:off x="1" y="319489"/>
            <a:ext cx="10080624" cy="814859"/>
          </a:xfrm>
          <a:solidFill>
            <a:srgbClr val="00B050"/>
          </a:solidFill>
        </p:spPr>
        <p:txBody>
          <a:bodyPr>
            <a:normAutofit fontScale="92500"/>
          </a:bodyPr>
          <a:lstStyle/>
          <a:p>
            <a:endParaRPr lang="it-IT" sz="600" dirty="0">
              <a:solidFill>
                <a:schemeClr val="bg1"/>
              </a:solidFill>
            </a:endParaRPr>
          </a:p>
          <a:p>
            <a:r>
              <a:rPr lang="it-IT" dirty="0">
                <a:solidFill>
                  <a:schemeClr val="bg1"/>
                </a:solidFill>
              </a:rPr>
              <a:t>CAMBIAMENTI DEL CONSUMO ALIMENTARE NEL PERIODO DEL COVID</a:t>
            </a:r>
          </a:p>
        </p:txBody>
      </p:sp>
      <p:sp>
        <p:nvSpPr>
          <p:cNvPr id="8" name="CasellaDiTesto 7">
            <a:extLst>
              <a:ext uri="{FF2B5EF4-FFF2-40B4-BE49-F238E27FC236}">
                <a16:creationId xmlns:a16="http://schemas.microsoft.com/office/drawing/2014/main" id="{8ED6AA6B-C0B3-4F14-8C39-606E898E0435}"/>
              </a:ext>
            </a:extLst>
          </p:cNvPr>
          <p:cNvSpPr txBox="1"/>
          <p:nvPr/>
        </p:nvSpPr>
        <p:spPr>
          <a:xfrm>
            <a:off x="0" y="1271610"/>
            <a:ext cx="9683827" cy="1754326"/>
          </a:xfrm>
          <a:prstGeom prst="rect">
            <a:avLst/>
          </a:prstGeom>
          <a:noFill/>
        </p:spPr>
        <p:txBody>
          <a:bodyPr wrap="square" rtlCol="0">
            <a:spAutoFit/>
          </a:bodyPr>
          <a:lstStyle/>
          <a:p>
            <a:r>
              <a:rPr lang="it-IT" dirty="0"/>
              <a:t>I comportamenti legati alla gestione del cibo hanno subito dei cambiamenti rispetto a quelle che erano le abitudini pre-emergenza sanitaria. In primis è variata la spesa di generi alimentari diventando meno frequente ma più abbondante, con un aumento di prodotti surgelati. La maggioranza dichiara di non avere riscontrato significative variazioni nelle loro abitudini di consumo. Tuttavia i dati evidenziano un incremento nel consumo di panificati, una riduzione nel consumo di pesce crudo e di cibi pronti al consumo.</a:t>
            </a:r>
          </a:p>
        </p:txBody>
      </p:sp>
      <p:sp>
        <p:nvSpPr>
          <p:cNvPr id="10" name="CasellaDiTesto 9">
            <a:extLst>
              <a:ext uri="{FF2B5EF4-FFF2-40B4-BE49-F238E27FC236}">
                <a16:creationId xmlns:a16="http://schemas.microsoft.com/office/drawing/2014/main" id="{47470974-7AA2-4C0A-9277-790C9C2DA519}"/>
              </a:ext>
            </a:extLst>
          </p:cNvPr>
          <p:cNvSpPr txBox="1"/>
          <p:nvPr/>
        </p:nvSpPr>
        <p:spPr>
          <a:xfrm>
            <a:off x="0" y="2928436"/>
            <a:ext cx="4660135" cy="2308324"/>
          </a:xfrm>
          <a:prstGeom prst="rect">
            <a:avLst/>
          </a:prstGeom>
          <a:noFill/>
        </p:spPr>
        <p:txBody>
          <a:bodyPr wrap="square">
            <a:spAutoFit/>
          </a:bodyPr>
          <a:lstStyle/>
          <a:p>
            <a:r>
              <a:rPr lang="it-IT" dirty="0"/>
              <a:t>Inoltre è emersa una maggiore attenzione all’igiene e alla manipolazione degli alimenti lavando più spesso le mani e più accuratamente il cibo, in particolare le verdure, ma anche gli utensili, i contenitori e le superfici in generale. Le persone hanno anche dedicano più tempo alla preparazione del cibo preferendo alimenti ‘home made’ come pane, pasta, pizza e dolci.</a:t>
            </a:r>
          </a:p>
        </p:txBody>
      </p:sp>
      <p:pic>
        <p:nvPicPr>
          <p:cNvPr id="12" name="Immagine 11">
            <a:extLst>
              <a:ext uri="{FF2B5EF4-FFF2-40B4-BE49-F238E27FC236}">
                <a16:creationId xmlns:a16="http://schemas.microsoft.com/office/drawing/2014/main" id="{B3EC648D-9EA0-440B-B7C5-8990083C4BFE}"/>
              </a:ext>
            </a:extLst>
          </p:cNvPr>
          <p:cNvPicPr>
            <a:picLocks noChangeAspect="1"/>
          </p:cNvPicPr>
          <p:nvPr/>
        </p:nvPicPr>
        <p:blipFill>
          <a:blip r:embed="rId2"/>
          <a:stretch>
            <a:fillRect/>
          </a:stretch>
        </p:blipFill>
        <p:spPr>
          <a:xfrm>
            <a:off x="7529645" y="3756712"/>
            <a:ext cx="2293670" cy="1284455"/>
          </a:xfrm>
          <a:prstGeom prst="rect">
            <a:avLst/>
          </a:prstGeom>
        </p:spPr>
      </p:pic>
      <p:pic>
        <p:nvPicPr>
          <p:cNvPr id="1026" name="Picture 2" descr="Comportamenti alimentari degli italiani: risultati dell'Oec/Hes">
            <a:extLst>
              <a:ext uri="{FF2B5EF4-FFF2-40B4-BE49-F238E27FC236}">
                <a16:creationId xmlns:a16="http://schemas.microsoft.com/office/drawing/2014/main" id="{95A4ED70-57B1-4A0F-B388-97BDB867B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631" y="2791174"/>
            <a:ext cx="2947014" cy="150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856674"/>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DB9BD05E-C2FE-427F-865A-91E6E0312062}"/>
              </a:ext>
            </a:extLst>
          </p:cNvPr>
          <p:cNvSpPr>
            <a:spLocks noGrp="1"/>
          </p:cNvSpPr>
          <p:nvPr>
            <p:ph type="subTitle" idx="1"/>
          </p:nvPr>
        </p:nvSpPr>
        <p:spPr>
          <a:xfrm>
            <a:off x="0" y="314961"/>
            <a:ext cx="10080625" cy="781985"/>
          </a:xfrm>
          <a:solidFill>
            <a:srgbClr val="00B050"/>
          </a:solidFill>
        </p:spPr>
        <p:txBody>
          <a:bodyPr>
            <a:normAutofit lnSpcReduction="10000"/>
          </a:bodyPr>
          <a:lstStyle/>
          <a:p>
            <a:endParaRPr lang="it-IT" sz="600" dirty="0">
              <a:solidFill>
                <a:schemeClr val="bg1"/>
              </a:solidFill>
            </a:endParaRPr>
          </a:p>
          <a:p>
            <a:r>
              <a:rPr lang="it-IT" dirty="0">
                <a:solidFill>
                  <a:schemeClr val="bg1"/>
                </a:solidFill>
              </a:rPr>
              <a:t>RISCHI E SICUREZZA ALIMENTARE</a:t>
            </a:r>
          </a:p>
          <a:p>
            <a:endParaRPr lang="it-IT" dirty="0">
              <a:solidFill>
                <a:schemeClr val="bg1"/>
              </a:solidFill>
            </a:endParaRPr>
          </a:p>
        </p:txBody>
      </p:sp>
      <p:sp>
        <p:nvSpPr>
          <p:cNvPr id="6" name="CasellaDiTesto 5">
            <a:extLst>
              <a:ext uri="{FF2B5EF4-FFF2-40B4-BE49-F238E27FC236}">
                <a16:creationId xmlns:a16="http://schemas.microsoft.com/office/drawing/2014/main" id="{FDDDD1AB-FBE2-4A3C-81AD-DD9D82026839}"/>
              </a:ext>
            </a:extLst>
          </p:cNvPr>
          <p:cNvSpPr txBox="1"/>
          <p:nvPr/>
        </p:nvSpPr>
        <p:spPr>
          <a:xfrm>
            <a:off x="102965" y="1177290"/>
            <a:ext cx="6000380" cy="4247317"/>
          </a:xfrm>
          <a:prstGeom prst="rect">
            <a:avLst/>
          </a:prstGeom>
          <a:noFill/>
        </p:spPr>
        <p:txBody>
          <a:bodyPr wrap="square" rtlCol="0">
            <a:spAutoFit/>
          </a:bodyPr>
          <a:lstStyle/>
          <a:p>
            <a:r>
              <a:rPr lang="it-IT" dirty="0"/>
              <a:t>I rischi con alto livello di preoccupazione riguardano le proprietà del cibo, la qualità e la freschezza degli alimenti, le manipolazioni in condizioni non igieniche del cibo consumato fuori casa e la presenza di sostanze chimiche e inquinanti negli alimenti. Altre preoccupazioni sono il benessere degli animali da allevamento, atteggiamenti verso la capacità personale di gestire i rischi alimentari, la presenza di microplastiche all’interno dei cibi e le sostanze residue nella carne, come antibiotici o ormoni. Invece gli ambiti in cui gli intervistati ritengono di avere meno o addirittura nessun controllo riguardano le tecnologie applicate agli alimenti e le contaminazione chimiche del cibo come ad esempio i residui di pesticidi. Sfuggono dal controllo personale anche i possibili rischi derivanti da infezioni animali o zoonosi trasmissibili da animale a uomo</a:t>
            </a:r>
          </a:p>
        </p:txBody>
      </p:sp>
      <p:sp>
        <p:nvSpPr>
          <p:cNvPr id="7" name="CasellaDiTesto 6">
            <a:extLst>
              <a:ext uri="{FF2B5EF4-FFF2-40B4-BE49-F238E27FC236}">
                <a16:creationId xmlns:a16="http://schemas.microsoft.com/office/drawing/2014/main" id="{9C0B5845-B8CD-46C4-87D4-E2200695D97B}"/>
              </a:ext>
            </a:extLst>
          </p:cNvPr>
          <p:cNvSpPr txBox="1"/>
          <p:nvPr/>
        </p:nvSpPr>
        <p:spPr>
          <a:xfrm>
            <a:off x="5776979" y="2922312"/>
            <a:ext cx="4630013" cy="830997"/>
          </a:xfrm>
          <a:prstGeom prst="rect">
            <a:avLst/>
          </a:prstGeom>
          <a:noFill/>
        </p:spPr>
        <p:txBody>
          <a:bodyPr wrap="square" rtlCol="0">
            <a:spAutoFit/>
          </a:bodyPr>
          <a:lstStyle/>
          <a:p>
            <a:r>
              <a:rPr lang="it-IT" sz="1600" dirty="0"/>
              <a:t>Inoltre è emerso che le persone hanno un’elevata percezione della responsabilità individuale tanto verso se stessi che verso gli altri.</a:t>
            </a:r>
          </a:p>
        </p:txBody>
      </p:sp>
      <p:pic>
        <p:nvPicPr>
          <p:cNvPr id="8" name="Immagine 7">
            <a:extLst>
              <a:ext uri="{FF2B5EF4-FFF2-40B4-BE49-F238E27FC236}">
                <a16:creationId xmlns:a16="http://schemas.microsoft.com/office/drawing/2014/main" id="{6E6CA684-BE9C-475A-9234-1835BA70AE52}"/>
              </a:ext>
            </a:extLst>
          </p:cNvPr>
          <p:cNvPicPr>
            <a:picLocks noChangeAspect="1"/>
          </p:cNvPicPr>
          <p:nvPr/>
        </p:nvPicPr>
        <p:blipFill>
          <a:blip r:embed="rId2"/>
          <a:stretch>
            <a:fillRect/>
          </a:stretch>
        </p:blipFill>
        <p:spPr>
          <a:xfrm>
            <a:off x="6364953" y="3786278"/>
            <a:ext cx="2459061" cy="1325964"/>
          </a:xfrm>
          <a:prstGeom prst="rect">
            <a:avLst/>
          </a:prstGeom>
        </p:spPr>
      </p:pic>
      <p:pic>
        <p:nvPicPr>
          <p:cNvPr id="9" name="Immagine 8">
            <a:extLst>
              <a:ext uri="{FF2B5EF4-FFF2-40B4-BE49-F238E27FC236}">
                <a16:creationId xmlns:a16="http://schemas.microsoft.com/office/drawing/2014/main" id="{869A87FC-48BC-472A-8ED4-78370ADC3A9A}"/>
              </a:ext>
            </a:extLst>
          </p:cNvPr>
          <p:cNvPicPr>
            <a:picLocks noChangeAspect="1"/>
          </p:cNvPicPr>
          <p:nvPr/>
        </p:nvPicPr>
        <p:blipFill>
          <a:blip r:embed="rId3"/>
          <a:stretch>
            <a:fillRect/>
          </a:stretch>
        </p:blipFill>
        <p:spPr>
          <a:xfrm>
            <a:off x="6470713" y="1251014"/>
            <a:ext cx="3069893" cy="1590954"/>
          </a:xfrm>
          <a:prstGeom prst="rect">
            <a:avLst/>
          </a:prstGeom>
        </p:spPr>
      </p:pic>
    </p:spTree>
    <p:extLst>
      <p:ext uri="{BB962C8B-B14F-4D97-AF65-F5344CB8AC3E}">
        <p14:creationId xmlns:p14="http://schemas.microsoft.com/office/powerpoint/2010/main" val="179208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2F7AA0-E0EE-460A-85C3-EAE9E0D7FF36}"/>
              </a:ext>
            </a:extLst>
          </p:cNvPr>
          <p:cNvSpPr txBox="1">
            <a:spLocks noGrp="1"/>
          </p:cNvSpPr>
          <p:nvPr>
            <p:ph type="title" idx="4294967295"/>
          </p:nvPr>
        </p:nvSpPr>
        <p:spPr>
          <a:xfrm>
            <a:off x="1152000" y="798326"/>
            <a:ext cx="7517492" cy="946440"/>
          </a:xfrm>
          <a:ln/>
        </p:spPr>
        <p:style>
          <a:lnRef idx="3">
            <a:schemeClr val="lt1"/>
          </a:lnRef>
          <a:fillRef idx="1">
            <a:schemeClr val="accent4"/>
          </a:fillRef>
          <a:effectRef idx="1">
            <a:schemeClr val="accent4"/>
          </a:effectRef>
          <a:fontRef idx="minor">
            <a:schemeClr val="lt1"/>
          </a:fontRef>
        </p:style>
        <p:txBody>
          <a:bodyPr/>
          <a:lstStyle/>
          <a:p>
            <a:r>
              <a:rPr lang="it-IT" dirty="0"/>
              <a:t>  ESTIMO</a:t>
            </a:r>
          </a:p>
        </p:txBody>
      </p:sp>
      <p:sp>
        <p:nvSpPr>
          <p:cNvPr id="3" name="Figura a mano libera: forma 2">
            <a:extLst>
              <a:ext uri="{FF2B5EF4-FFF2-40B4-BE49-F238E27FC236}">
                <a16:creationId xmlns:a16="http://schemas.microsoft.com/office/drawing/2014/main" id="{898DCB67-7D23-46D7-B094-D6AACBD54F44}"/>
              </a:ext>
            </a:extLst>
          </p:cNvPr>
          <p:cNvSpPr/>
          <p:nvPr/>
        </p:nvSpPr>
        <p:spPr>
          <a:xfrm>
            <a:off x="1152000" y="2160000"/>
            <a:ext cx="2808000" cy="2160000"/>
          </a:xfrm>
          <a:custGeom>
            <a:avLst>
              <a:gd name="f0" fmla="val 16200"/>
            </a:avLst>
            <a:gdLst>
              <a:gd name="f1" fmla="val w"/>
              <a:gd name="f2" fmla="val h"/>
              <a:gd name="f3" fmla="val 0"/>
              <a:gd name="f4" fmla="val 21600"/>
              <a:gd name="f5" fmla="val -2147483647"/>
              <a:gd name="f6" fmla="val 2147483647"/>
              <a:gd name="f7" fmla="val 10800"/>
              <a:gd name="f8" fmla="*/ f1 1 21600"/>
              <a:gd name="f9" fmla="*/ f2 1 21600"/>
              <a:gd name="f10" fmla="pin 0 f0 21600"/>
              <a:gd name="f11" fmla="val f10"/>
              <a:gd name="f12" fmla="*/ f10 f8 1"/>
              <a:gd name="f13" fmla="*/ f3 f9 1"/>
              <a:gd name="f14" fmla="*/ 0 f8 1"/>
              <a:gd name="f15" fmla="*/ 21600 f8 1"/>
              <a:gd name="f16" fmla="*/ 21600 f9 1"/>
              <a:gd name="f17" fmla="*/ 0 f9 1"/>
            </a:gdLst>
            <a:ahLst>
              <a:ahXY gdRefX="f0" minX="f3" maxX="f4">
                <a:pos x="f12" y="f13"/>
              </a:ahXY>
            </a:ahLst>
            <a:cxnLst>
              <a:cxn ang="3cd4">
                <a:pos x="hc" y="t"/>
              </a:cxn>
              <a:cxn ang="0">
                <a:pos x="r" y="vc"/>
              </a:cxn>
              <a:cxn ang="cd4">
                <a:pos x="hc" y="b"/>
              </a:cxn>
              <a:cxn ang="cd2">
                <a:pos x="l" y="vc"/>
              </a:cxn>
            </a:cxnLst>
            <a:rect l="f14" t="f17" r="f15" b="f16"/>
            <a:pathLst>
              <a:path w="21600" h="21600">
                <a:moveTo>
                  <a:pt x="f3" y="f3"/>
                </a:moveTo>
                <a:lnTo>
                  <a:pt x="f11" y="f3"/>
                </a:lnTo>
                <a:lnTo>
                  <a:pt x="f4" y="f7"/>
                </a:lnTo>
                <a:lnTo>
                  <a:pt x="f11" y="f4"/>
                </a:lnTo>
                <a:lnTo>
                  <a:pt x="f3" y="f4"/>
                </a:lnTo>
                <a:close/>
              </a:path>
            </a:pathLst>
          </a:custGeom>
          <a:solidFill>
            <a:srgbClr val="C7243A"/>
          </a:solidFill>
          <a:ln>
            <a:no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it-IT" sz="1800" b="0" i="0" u="none" strike="noStrike" kern="1200" cap="none" dirty="0">
              <a:ln>
                <a:noFill/>
              </a:ln>
              <a:solidFill>
                <a:srgbClr val="FFFFFF"/>
              </a:solidFill>
              <a:latin typeface="Liberation Sans" pitchFamily="18"/>
              <a:ea typeface="Segoe UI" pitchFamily="2"/>
              <a:cs typeface="Tahoma" pitchFamily="2"/>
            </a:endParaRPr>
          </a:p>
        </p:txBody>
      </p:sp>
      <p:sp>
        <p:nvSpPr>
          <p:cNvPr id="4" name="Figura a mano libera: forma 3">
            <a:extLst>
              <a:ext uri="{FF2B5EF4-FFF2-40B4-BE49-F238E27FC236}">
                <a16:creationId xmlns:a16="http://schemas.microsoft.com/office/drawing/2014/main" id="{9C7F4742-F972-4185-876D-099C3AD3448A}"/>
              </a:ext>
            </a:extLst>
          </p:cNvPr>
          <p:cNvSpPr/>
          <p:nvPr/>
        </p:nvSpPr>
        <p:spPr>
          <a:xfrm>
            <a:off x="3506746" y="2160000"/>
            <a:ext cx="2808000" cy="2160000"/>
          </a:xfrm>
          <a:custGeom>
            <a:avLst>
              <a:gd name="f0" fmla="val 16200"/>
            </a:avLst>
            <a:gdLst>
              <a:gd name="f1" fmla="val w"/>
              <a:gd name="f2" fmla="val h"/>
              <a:gd name="f3" fmla="val 0"/>
              <a:gd name="f4" fmla="val 21600"/>
              <a:gd name="f5" fmla="val -2147483647"/>
              <a:gd name="f6" fmla="val 2147483647"/>
              <a:gd name="f7" fmla="val 10800"/>
              <a:gd name="f8" fmla="*/ f1 1 21600"/>
              <a:gd name="f9" fmla="*/ f2 1 21600"/>
              <a:gd name="f10" fmla="pin 0 f0 21600"/>
              <a:gd name="f11" fmla="val f10"/>
              <a:gd name="f12" fmla="*/ f10 f8 1"/>
              <a:gd name="f13" fmla="*/ f3 f9 1"/>
              <a:gd name="f14" fmla="*/ 0 f8 1"/>
              <a:gd name="f15" fmla="*/ 21600 f8 1"/>
              <a:gd name="f16" fmla="*/ 21600 f9 1"/>
              <a:gd name="f17" fmla="*/ 0 f9 1"/>
              <a:gd name="f18" fmla="+- 21600 0 f11"/>
            </a:gdLst>
            <a:ahLst>
              <a:ahXY gdRefX="f0" minX="f3" maxX="f4">
                <a:pos x="f12" y="f13"/>
              </a:ahXY>
            </a:ahLst>
            <a:cxnLst>
              <a:cxn ang="3cd4">
                <a:pos x="hc" y="t"/>
              </a:cxn>
              <a:cxn ang="0">
                <a:pos x="r" y="vc"/>
              </a:cxn>
              <a:cxn ang="cd4">
                <a:pos x="hc" y="b"/>
              </a:cxn>
              <a:cxn ang="cd2">
                <a:pos x="l" y="vc"/>
              </a:cxn>
            </a:cxnLst>
            <a:rect l="f14" t="f17" r="f15" b="f16"/>
            <a:pathLst>
              <a:path w="21600" h="21600">
                <a:moveTo>
                  <a:pt x="f3" y="f3"/>
                </a:moveTo>
                <a:lnTo>
                  <a:pt x="f11" y="f3"/>
                </a:lnTo>
                <a:lnTo>
                  <a:pt x="f4" y="f7"/>
                </a:lnTo>
                <a:lnTo>
                  <a:pt x="f11" y="f4"/>
                </a:lnTo>
                <a:lnTo>
                  <a:pt x="f3" y="f4"/>
                </a:lnTo>
                <a:lnTo>
                  <a:pt x="f18" y="f7"/>
                </a:lnTo>
                <a:close/>
              </a:path>
            </a:pathLst>
          </a:custGeom>
          <a:solidFill>
            <a:srgbClr val="EDAD0B"/>
          </a:solidFill>
          <a:ln>
            <a:no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it-IT" sz="1800" b="0" i="0" u="none" strike="noStrike" kern="1200" cap="none">
              <a:ln>
                <a:noFill/>
              </a:ln>
              <a:solidFill>
                <a:srgbClr val="FFFFFF"/>
              </a:solidFill>
              <a:latin typeface="Liberation Sans" pitchFamily="18"/>
              <a:ea typeface="Segoe UI" pitchFamily="2"/>
              <a:cs typeface="Tahoma" pitchFamily="2"/>
            </a:endParaRPr>
          </a:p>
        </p:txBody>
      </p:sp>
      <p:sp>
        <p:nvSpPr>
          <p:cNvPr id="5" name="Figura a mano libera: forma 4">
            <a:extLst>
              <a:ext uri="{FF2B5EF4-FFF2-40B4-BE49-F238E27FC236}">
                <a16:creationId xmlns:a16="http://schemas.microsoft.com/office/drawing/2014/main" id="{395356C5-84BF-478C-B211-391189C89441}"/>
              </a:ext>
            </a:extLst>
          </p:cNvPr>
          <p:cNvSpPr/>
          <p:nvPr/>
        </p:nvSpPr>
        <p:spPr>
          <a:xfrm>
            <a:off x="5861492" y="2160000"/>
            <a:ext cx="2808000" cy="2160000"/>
          </a:xfrm>
          <a:custGeom>
            <a:avLst>
              <a:gd name="f0" fmla="val 16200"/>
            </a:avLst>
            <a:gdLst>
              <a:gd name="f1" fmla="val w"/>
              <a:gd name="f2" fmla="val h"/>
              <a:gd name="f3" fmla="val 0"/>
              <a:gd name="f4" fmla="val 21600"/>
              <a:gd name="f5" fmla="val -2147483647"/>
              <a:gd name="f6" fmla="val 2147483647"/>
              <a:gd name="f7" fmla="val 10800"/>
              <a:gd name="f8" fmla="*/ f1 1 21600"/>
              <a:gd name="f9" fmla="*/ f2 1 21600"/>
              <a:gd name="f10" fmla="pin 0 f0 21600"/>
              <a:gd name="f11" fmla="val f10"/>
              <a:gd name="f12" fmla="*/ f10 f8 1"/>
              <a:gd name="f13" fmla="*/ f3 f9 1"/>
              <a:gd name="f14" fmla="*/ 0 f8 1"/>
              <a:gd name="f15" fmla="*/ 21600 f8 1"/>
              <a:gd name="f16" fmla="*/ 21600 f9 1"/>
              <a:gd name="f17" fmla="*/ 0 f9 1"/>
              <a:gd name="f18" fmla="+- 21600 0 f11"/>
            </a:gdLst>
            <a:ahLst>
              <a:ahXY gdRefX="f0" minX="f3" maxX="f4">
                <a:pos x="f12" y="f13"/>
              </a:ahXY>
            </a:ahLst>
            <a:cxnLst>
              <a:cxn ang="3cd4">
                <a:pos x="hc" y="t"/>
              </a:cxn>
              <a:cxn ang="0">
                <a:pos x="r" y="vc"/>
              </a:cxn>
              <a:cxn ang="cd4">
                <a:pos x="hc" y="b"/>
              </a:cxn>
              <a:cxn ang="cd2">
                <a:pos x="l" y="vc"/>
              </a:cxn>
            </a:cxnLst>
            <a:rect l="f14" t="f17" r="f15" b="f16"/>
            <a:pathLst>
              <a:path w="21600" h="21600">
                <a:moveTo>
                  <a:pt x="f3" y="f3"/>
                </a:moveTo>
                <a:lnTo>
                  <a:pt x="f11" y="f3"/>
                </a:lnTo>
                <a:lnTo>
                  <a:pt x="f4" y="f7"/>
                </a:lnTo>
                <a:lnTo>
                  <a:pt x="f11" y="f4"/>
                </a:lnTo>
                <a:lnTo>
                  <a:pt x="f3" y="f4"/>
                </a:lnTo>
                <a:lnTo>
                  <a:pt x="f18" y="f7"/>
                </a:lnTo>
                <a:close/>
              </a:path>
            </a:pathLst>
          </a:custGeom>
          <a:solidFill>
            <a:srgbClr val="009F8C"/>
          </a:solidFill>
          <a:ln>
            <a:no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it-IT" sz="1800" b="0" i="0" u="none" strike="noStrike" kern="1200" cap="none">
              <a:ln>
                <a:noFill/>
              </a:ln>
              <a:solidFill>
                <a:srgbClr val="FFFFFF"/>
              </a:solidFill>
              <a:latin typeface="Liberation Sans" pitchFamily="18"/>
              <a:ea typeface="Segoe UI" pitchFamily="2"/>
              <a:cs typeface="Tahoma" pitchFamily="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9413E6-A9DF-47F1-BFB4-A691F0553244}"/>
              </a:ext>
            </a:extLst>
          </p:cNvPr>
          <p:cNvSpPr txBox="1">
            <a:spLocks noGrp="1"/>
          </p:cNvSpPr>
          <p:nvPr>
            <p:ph type="title" idx="4294967295"/>
          </p:nvPr>
        </p:nvSpPr>
        <p:spPr>
          <a:xfrm>
            <a:off x="1152000" y="877330"/>
            <a:ext cx="7885441" cy="946440"/>
          </a:xfrm>
        </p:spPr>
        <p:txBody>
          <a:bodyPr/>
          <a:lstStyle/>
          <a:p>
            <a:r>
              <a:rPr lang="it-IT" dirty="0"/>
              <a:t>ITALIANO</a:t>
            </a:r>
          </a:p>
        </p:txBody>
      </p:sp>
      <p:sp>
        <p:nvSpPr>
          <p:cNvPr id="3" name="Figura a mano libera: forma 2">
            <a:extLst>
              <a:ext uri="{FF2B5EF4-FFF2-40B4-BE49-F238E27FC236}">
                <a16:creationId xmlns:a16="http://schemas.microsoft.com/office/drawing/2014/main" id="{F210E77D-A168-4AA5-B82C-A7B052F0B5C6}"/>
              </a:ext>
            </a:extLst>
          </p:cNvPr>
          <p:cNvSpPr/>
          <p:nvPr/>
        </p:nvSpPr>
        <p:spPr>
          <a:xfrm>
            <a:off x="1152000" y="2160000"/>
            <a:ext cx="2736000" cy="2160000"/>
          </a:xfrm>
          <a:custGeom>
            <a:avLst>
              <a:gd name="f0" fmla="val 16200"/>
            </a:avLst>
            <a:gdLst>
              <a:gd name="f1" fmla="val w"/>
              <a:gd name="f2" fmla="val h"/>
              <a:gd name="f3" fmla="val 0"/>
              <a:gd name="f4" fmla="val 21600"/>
              <a:gd name="f5" fmla="val -2147483647"/>
              <a:gd name="f6" fmla="val 2147483647"/>
              <a:gd name="f7" fmla="val 10800"/>
              <a:gd name="f8" fmla="*/ f1 1 21600"/>
              <a:gd name="f9" fmla="*/ f2 1 21600"/>
              <a:gd name="f10" fmla="pin 0 f0 21600"/>
              <a:gd name="f11" fmla="val f10"/>
              <a:gd name="f12" fmla="*/ f10 f8 1"/>
              <a:gd name="f13" fmla="*/ f3 f9 1"/>
              <a:gd name="f14" fmla="*/ 0 f8 1"/>
              <a:gd name="f15" fmla="*/ 21600 f8 1"/>
              <a:gd name="f16" fmla="*/ 21600 f9 1"/>
              <a:gd name="f17" fmla="*/ 0 f9 1"/>
            </a:gdLst>
            <a:ahLst>
              <a:ahXY gdRefX="f0" minX="f3" maxX="f4">
                <a:pos x="f12" y="f13"/>
              </a:ahXY>
            </a:ahLst>
            <a:cxnLst>
              <a:cxn ang="3cd4">
                <a:pos x="hc" y="t"/>
              </a:cxn>
              <a:cxn ang="0">
                <a:pos x="r" y="vc"/>
              </a:cxn>
              <a:cxn ang="cd4">
                <a:pos x="hc" y="b"/>
              </a:cxn>
              <a:cxn ang="cd2">
                <a:pos x="l" y="vc"/>
              </a:cxn>
            </a:cxnLst>
            <a:rect l="f14" t="f17" r="f15" b="f16"/>
            <a:pathLst>
              <a:path w="21600" h="21600">
                <a:moveTo>
                  <a:pt x="f3" y="f3"/>
                </a:moveTo>
                <a:lnTo>
                  <a:pt x="f11" y="f3"/>
                </a:lnTo>
                <a:lnTo>
                  <a:pt x="f4" y="f7"/>
                </a:lnTo>
                <a:lnTo>
                  <a:pt x="f11" y="f4"/>
                </a:lnTo>
                <a:lnTo>
                  <a:pt x="f3" y="f4"/>
                </a:lnTo>
                <a:close/>
              </a:path>
            </a:pathLst>
          </a:custGeom>
          <a:solidFill>
            <a:srgbClr val="C7243A"/>
          </a:solidFill>
          <a:ln>
            <a:no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it-IT" sz="1800" b="0" i="0" u="none" strike="noStrike" kern="1200" cap="none">
              <a:ln>
                <a:noFill/>
              </a:ln>
              <a:solidFill>
                <a:srgbClr val="FFFFFF"/>
              </a:solidFill>
              <a:latin typeface="Liberation Sans" pitchFamily="18"/>
              <a:ea typeface="Segoe UI" pitchFamily="2"/>
              <a:cs typeface="Tahoma" pitchFamily="2"/>
            </a:endParaRPr>
          </a:p>
        </p:txBody>
      </p:sp>
      <p:sp>
        <p:nvSpPr>
          <p:cNvPr id="4" name="Figura a mano libera: forma 3">
            <a:extLst>
              <a:ext uri="{FF2B5EF4-FFF2-40B4-BE49-F238E27FC236}">
                <a16:creationId xmlns:a16="http://schemas.microsoft.com/office/drawing/2014/main" id="{EF986743-04A7-49EF-BC42-F4FE962E6BF6}"/>
              </a:ext>
            </a:extLst>
          </p:cNvPr>
          <p:cNvSpPr/>
          <p:nvPr/>
        </p:nvSpPr>
        <p:spPr>
          <a:xfrm>
            <a:off x="3671999" y="2160000"/>
            <a:ext cx="2808000" cy="2160000"/>
          </a:xfrm>
          <a:custGeom>
            <a:avLst>
              <a:gd name="f0" fmla="val 16200"/>
            </a:avLst>
            <a:gdLst>
              <a:gd name="f1" fmla="val w"/>
              <a:gd name="f2" fmla="val h"/>
              <a:gd name="f3" fmla="val 0"/>
              <a:gd name="f4" fmla="val 21600"/>
              <a:gd name="f5" fmla="val -2147483647"/>
              <a:gd name="f6" fmla="val 2147483647"/>
              <a:gd name="f7" fmla="val 10800"/>
              <a:gd name="f8" fmla="*/ f1 1 21600"/>
              <a:gd name="f9" fmla="*/ f2 1 21600"/>
              <a:gd name="f10" fmla="pin 0 f0 21600"/>
              <a:gd name="f11" fmla="val f10"/>
              <a:gd name="f12" fmla="*/ f10 f8 1"/>
              <a:gd name="f13" fmla="*/ f3 f9 1"/>
              <a:gd name="f14" fmla="*/ 0 f8 1"/>
              <a:gd name="f15" fmla="*/ 21600 f8 1"/>
              <a:gd name="f16" fmla="*/ 21600 f9 1"/>
              <a:gd name="f17" fmla="*/ 0 f9 1"/>
              <a:gd name="f18" fmla="+- 21600 0 f11"/>
            </a:gdLst>
            <a:ahLst>
              <a:ahXY gdRefX="f0" minX="f3" maxX="f4">
                <a:pos x="f12" y="f13"/>
              </a:ahXY>
            </a:ahLst>
            <a:cxnLst>
              <a:cxn ang="3cd4">
                <a:pos x="hc" y="t"/>
              </a:cxn>
              <a:cxn ang="0">
                <a:pos x="r" y="vc"/>
              </a:cxn>
              <a:cxn ang="cd4">
                <a:pos x="hc" y="b"/>
              </a:cxn>
              <a:cxn ang="cd2">
                <a:pos x="l" y="vc"/>
              </a:cxn>
            </a:cxnLst>
            <a:rect l="f14" t="f17" r="f15" b="f16"/>
            <a:pathLst>
              <a:path w="21600" h="21600">
                <a:moveTo>
                  <a:pt x="f3" y="f3"/>
                </a:moveTo>
                <a:lnTo>
                  <a:pt x="f11" y="f3"/>
                </a:lnTo>
                <a:lnTo>
                  <a:pt x="f4" y="f7"/>
                </a:lnTo>
                <a:lnTo>
                  <a:pt x="f11" y="f4"/>
                </a:lnTo>
                <a:lnTo>
                  <a:pt x="f3" y="f4"/>
                </a:lnTo>
                <a:lnTo>
                  <a:pt x="f18" y="f7"/>
                </a:lnTo>
                <a:close/>
              </a:path>
            </a:pathLst>
          </a:custGeom>
          <a:solidFill>
            <a:srgbClr val="EDAD0B"/>
          </a:solidFill>
          <a:ln>
            <a:no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it-IT" sz="1800" b="0" i="0" u="none" strike="noStrike" kern="1200" cap="none">
              <a:ln>
                <a:noFill/>
              </a:ln>
              <a:solidFill>
                <a:srgbClr val="FFFFFF"/>
              </a:solidFill>
              <a:latin typeface="Liberation Sans" pitchFamily="18"/>
              <a:ea typeface="Segoe UI" pitchFamily="2"/>
              <a:cs typeface="Tahoma" pitchFamily="2"/>
            </a:endParaRPr>
          </a:p>
        </p:txBody>
      </p:sp>
      <p:sp>
        <p:nvSpPr>
          <p:cNvPr id="5" name="Figura a mano libera: forma 4">
            <a:extLst>
              <a:ext uri="{FF2B5EF4-FFF2-40B4-BE49-F238E27FC236}">
                <a16:creationId xmlns:a16="http://schemas.microsoft.com/office/drawing/2014/main" id="{811BA1FC-05D0-4AE0-B917-042FD0CD0CCF}"/>
              </a:ext>
            </a:extLst>
          </p:cNvPr>
          <p:cNvSpPr/>
          <p:nvPr/>
        </p:nvSpPr>
        <p:spPr>
          <a:xfrm>
            <a:off x="6229440" y="2160000"/>
            <a:ext cx="2808000" cy="2160000"/>
          </a:xfrm>
          <a:custGeom>
            <a:avLst>
              <a:gd name="f0" fmla="val 16200"/>
            </a:avLst>
            <a:gdLst>
              <a:gd name="f1" fmla="val w"/>
              <a:gd name="f2" fmla="val h"/>
              <a:gd name="f3" fmla="val 0"/>
              <a:gd name="f4" fmla="val 21600"/>
              <a:gd name="f5" fmla="val -2147483647"/>
              <a:gd name="f6" fmla="val 2147483647"/>
              <a:gd name="f7" fmla="val 10800"/>
              <a:gd name="f8" fmla="*/ f1 1 21600"/>
              <a:gd name="f9" fmla="*/ f2 1 21600"/>
              <a:gd name="f10" fmla="pin 0 f0 21600"/>
              <a:gd name="f11" fmla="val f10"/>
              <a:gd name="f12" fmla="*/ f10 f8 1"/>
              <a:gd name="f13" fmla="*/ f3 f9 1"/>
              <a:gd name="f14" fmla="*/ 0 f8 1"/>
              <a:gd name="f15" fmla="*/ 21600 f8 1"/>
              <a:gd name="f16" fmla="*/ 21600 f9 1"/>
              <a:gd name="f17" fmla="*/ 0 f9 1"/>
              <a:gd name="f18" fmla="+- 21600 0 f11"/>
            </a:gdLst>
            <a:ahLst>
              <a:ahXY gdRefX="f0" minX="f3" maxX="f4">
                <a:pos x="f12" y="f13"/>
              </a:ahXY>
            </a:ahLst>
            <a:cxnLst>
              <a:cxn ang="3cd4">
                <a:pos x="hc" y="t"/>
              </a:cxn>
              <a:cxn ang="0">
                <a:pos x="r" y="vc"/>
              </a:cxn>
              <a:cxn ang="cd4">
                <a:pos x="hc" y="b"/>
              </a:cxn>
              <a:cxn ang="cd2">
                <a:pos x="l" y="vc"/>
              </a:cxn>
            </a:cxnLst>
            <a:rect l="f14" t="f17" r="f15" b="f16"/>
            <a:pathLst>
              <a:path w="21600" h="21600">
                <a:moveTo>
                  <a:pt x="f3" y="f3"/>
                </a:moveTo>
                <a:lnTo>
                  <a:pt x="f11" y="f3"/>
                </a:lnTo>
                <a:lnTo>
                  <a:pt x="f4" y="f7"/>
                </a:lnTo>
                <a:lnTo>
                  <a:pt x="f11" y="f4"/>
                </a:lnTo>
                <a:lnTo>
                  <a:pt x="f3" y="f4"/>
                </a:lnTo>
                <a:lnTo>
                  <a:pt x="f18" y="f7"/>
                </a:lnTo>
                <a:close/>
              </a:path>
            </a:pathLst>
          </a:custGeom>
          <a:solidFill>
            <a:srgbClr val="009F8C"/>
          </a:solidFill>
          <a:ln>
            <a:no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it-IT" sz="1800" b="0" i="0" u="none" strike="noStrike" kern="1200" cap="none">
              <a:ln>
                <a:noFill/>
              </a:ln>
              <a:solidFill>
                <a:srgbClr val="FFFFFF"/>
              </a:solidFill>
              <a:latin typeface="Liberation Sans" pitchFamily="18"/>
              <a:ea typeface="Segoe UI" pitchFamily="2"/>
              <a:cs typeface="Tahoma" pitchFamily="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9C5BB-9431-4A71-B125-8AB04627B327}"/>
              </a:ext>
            </a:extLst>
          </p:cNvPr>
          <p:cNvSpPr txBox="1">
            <a:spLocks noGrp="1"/>
          </p:cNvSpPr>
          <p:nvPr>
            <p:ph type="title" idx="4294967295"/>
          </p:nvPr>
        </p:nvSpPr>
        <p:spPr>
          <a:xfrm>
            <a:off x="0" y="284792"/>
            <a:ext cx="10080000" cy="861774"/>
          </a:xfrm>
          <a:solidFill>
            <a:schemeClr val="accent4"/>
          </a:solidFill>
        </p:spPr>
        <p:txBody>
          <a:bodyPr>
            <a:spAutoFit/>
          </a:bodyPr>
          <a:lstStyle/>
          <a:p>
            <a:pPr lvl="0"/>
            <a:r>
              <a:rPr lang="it-IT" sz="2800" dirty="0">
                <a:cs typeface="Tahoma" pitchFamily="2"/>
              </a:rPr>
              <a:t>DOMANDA E OFFERTA DELL’ACQUISTO DI UN FONDO RUSTICO NEL PERIODO COVID 19.</a:t>
            </a:r>
          </a:p>
        </p:txBody>
      </p:sp>
      <p:sp>
        <p:nvSpPr>
          <p:cNvPr id="3" name="Sottotitolo 2">
            <a:extLst>
              <a:ext uri="{FF2B5EF4-FFF2-40B4-BE49-F238E27FC236}">
                <a16:creationId xmlns:a16="http://schemas.microsoft.com/office/drawing/2014/main" id="{CD04E9F0-A7A3-4B8E-8B28-01143CC474AE}"/>
              </a:ext>
            </a:extLst>
          </p:cNvPr>
          <p:cNvSpPr txBox="1">
            <a:spLocks noGrp="1"/>
          </p:cNvSpPr>
          <p:nvPr>
            <p:ph type="subTitle" idx="4294967295"/>
          </p:nvPr>
        </p:nvSpPr>
        <p:spPr>
          <a:xfrm>
            <a:off x="121184" y="1283871"/>
            <a:ext cx="6334699" cy="2170323"/>
          </a:xfrm>
        </p:spPr>
        <p:txBody>
          <a:bodyPr anchor="t" anchorCtr="0">
            <a:noAutofit/>
          </a:bodyPr>
          <a:lstStyle/>
          <a:p>
            <a:pPr marL="342900" lvl="0" indent="-342900" algn="ctr">
              <a:buFont typeface="Arial" panose="020B0604020202020204" pitchFamily="34" charset="0"/>
              <a:buChar char="•"/>
            </a:pPr>
            <a:r>
              <a:rPr lang="it-IT" sz="2000" dirty="0">
                <a:cs typeface="Tahoma" pitchFamily="2"/>
              </a:rPr>
              <a:t>I prezzi dei terreni sono in calo in questo periodo, sono scesi dello </a:t>
            </a:r>
            <a:r>
              <a:rPr lang="it-IT" sz="2000" b="1" dirty="0">
                <a:cs typeface="Tahoma" pitchFamily="2"/>
              </a:rPr>
              <a:t>0,4%. </a:t>
            </a:r>
            <a:r>
              <a:rPr lang="it-IT" sz="2000" dirty="0">
                <a:cs typeface="Tahoma" pitchFamily="2"/>
              </a:rPr>
              <a:t>Gli effetti del Covid 19 sono più preoccupanti al sud dove c'è una diminuzione della compravendita, mentre al nord la compravendita è momentaneamente bloccata.</a:t>
            </a:r>
          </a:p>
          <a:p>
            <a:pPr marL="342900" lvl="0" indent="-342900" algn="ctr">
              <a:buFont typeface="Arial" panose="020B0604020202020204" pitchFamily="34" charset="0"/>
              <a:buChar char="•"/>
            </a:pPr>
            <a:r>
              <a:rPr lang="it-IT" sz="2000" dirty="0">
                <a:cs typeface="Tahoma" pitchFamily="2"/>
              </a:rPr>
              <a:t> I settori che sono stati danneggiati maggiormente e rischiano il fallimento sono </a:t>
            </a:r>
            <a:r>
              <a:rPr lang="it-IT" sz="2000" b="1" dirty="0">
                <a:cs typeface="Tahoma" pitchFamily="2"/>
              </a:rPr>
              <a:t>viticoltura</a:t>
            </a:r>
            <a:r>
              <a:rPr lang="it-IT" sz="2000" dirty="0">
                <a:cs typeface="Tahoma" pitchFamily="2"/>
              </a:rPr>
              <a:t> e </a:t>
            </a:r>
            <a:r>
              <a:rPr lang="it-IT" sz="2000" b="1" dirty="0">
                <a:cs typeface="Tahoma" pitchFamily="2"/>
              </a:rPr>
              <a:t>floricoltura</a:t>
            </a:r>
            <a:r>
              <a:rPr lang="it-IT" sz="2000" dirty="0">
                <a:cs typeface="Tahoma" pitchFamily="2"/>
              </a:rPr>
              <a:t>.</a:t>
            </a:r>
          </a:p>
        </p:txBody>
      </p:sp>
      <p:sp>
        <p:nvSpPr>
          <p:cNvPr id="10" name="CasellaDiTesto 9">
            <a:extLst>
              <a:ext uri="{FF2B5EF4-FFF2-40B4-BE49-F238E27FC236}">
                <a16:creationId xmlns:a16="http://schemas.microsoft.com/office/drawing/2014/main" id="{D6E3FE38-B52B-472A-A05A-D78E2A99141C}"/>
              </a:ext>
            </a:extLst>
          </p:cNvPr>
          <p:cNvSpPr txBox="1"/>
          <p:nvPr/>
        </p:nvSpPr>
        <p:spPr>
          <a:xfrm>
            <a:off x="5497418" y="3630815"/>
            <a:ext cx="4059714" cy="1323439"/>
          </a:xfrm>
          <a:prstGeom prst="rect">
            <a:avLst/>
          </a:prstGeom>
          <a:noFill/>
        </p:spPr>
        <p:txBody>
          <a:bodyPr wrap="square" rtlCol="0">
            <a:spAutoFit/>
          </a:bodyPr>
          <a:lstStyle/>
          <a:p>
            <a:pPr algn="ctr"/>
            <a:r>
              <a:rPr lang="it-IT" sz="2000" dirty="0">
                <a:latin typeface="Liberation Sans"/>
              </a:rPr>
              <a:t>Infatti in questo periodo sono cresciuti gli affitti, perché gli investitori con questo periodo preferiscono non rischiare troppo</a:t>
            </a:r>
          </a:p>
        </p:txBody>
      </p:sp>
      <p:pic>
        <p:nvPicPr>
          <p:cNvPr id="11" name="Immagine 10">
            <a:extLst>
              <a:ext uri="{FF2B5EF4-FFF2-40B4-BE49-F238E27FC236}">
                <a16:creationId xmlns:a16="http://schemas.microsoft.com/office/drawing/2014/main" id="{A3BC119B-AE16-4E90-8572-80653C4BCAB7}"/>
              </a:ext>
            </a:extLst>
          </p:cNvPr>
          <p:cNvPicPr>
            <a:picLocks noChangeAspect="1"/>
          </p:cNvPicPr>
          <p:nvPr/>
        </p:nvPicPr>
        <p:blipFill>
          <a:blip r:embed="rId3"/>
          <a:stretch>
            <a:fillRect/>
          </a:stretch>
        </p:blipFill>
        <p:spPr>
          <a:xfrm>
            <a:off x="6590226" y="1404478"/>
            <a:ext cx="2966906" cy="1940993"/>
          </a:xfrm>
          <a:prstGeom prst="rect">
            <a:avLst/>
          </a:prstGeom>
        </p:spPr>
      </p:pic>
      <p:pic>
        <p:nvPicPr>
          <p:cNvPr id="12" name="Immagine 11">
            <a:extLst>
              <a:ext uri="{FF2B5EF4-FFF2-40B4-BE49-F238E27FC236}">
                <a16:creationId xmlns:a16="http://schemas.microsoft.com/office/drawing/2014/main" id="{07C0814A-409B-4C8B-958D-28349AA9D1FE}"/>
              </a:ext>
            </a:extLst>
          </p:cNvPr>
          <p:cNvPicPr>
            <a:picLocks noChangeAspect="1"/>
          </p:cNvPicPr>
          <p:nvPr/>
        </p:nvPicPr>
        <p:blipFill>
          <a:blip r:embed="rId4"/>
          <a:stretch>
            <a:fillRect/>
          </a:stretch>
        </p:blipFill>
        <p:spPr>
          <a:xfrm>
            <a:off x="1344246" y="3574863"/>
            <a:ext cx="3283217" cy="15013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6FF9576-B6B0-4B97-ABDC-4071CE2953A4}"/>
              </a:ext>
            </a:extLst>
          </p:cNvPr>
          <p:cNvSpPr txBox="1">
            <a:spLocks noGrp="1"/>
          </p:cNvSpPr>
          <p:nvPr>
            <p:ph type="body" idx="4294967295"/>
          </p:nvPr>
        </p:nvSpPr>
        <p:spPr>
          <a:xfrm>
            <a:off x="288000" y="562708"/>
            <a:ext cx="9512492" cy="2533292"/>
          </a:xfrm>
        </p:spPr>
        <p:txBody>
          <a:bodyPr>
            <a:normAutofit fontScale="92500" lnSpcReduction="20000"/>
          </a:bodyPr>
          <a:lstStyle/>
          <a:p>
            <a:pPr marL="342900" lvl="0" indent="-342900">
              <a:buFont typeface="Arial" panose="020B0604020202020204" pitchFamily="34" charset="0"/>
              <a:buChar char="•"/>
            </a:pPr>
            <a:r>
              <a:rPr lang="it-IT" dirty="0">
                <a:cs typeface="Tahoma" pitchFamily="2"/>
              </a:rPr>
              <a:t>I cambiamenti delle aziende sono state molto, oltre alle </a:t>
            </a:r>
            <a:r>
              <a:rPr lang="it-IT" b="1" dirty="0">
                <a:cs typeface="Tahoma" pitchFamily="2"/>
              </a:rPr>
              <a:t>perdite monetarie</a:t>
            </a:r>
            <a:r>
              <a:rPr lang="it-IT" dirty="0">
                <a:cs typeface="Tahoma" pitchFamily="2"/>
              </a:rPr>
              <a:t>, in alcune aziende come magazzini ecc.. gli è toccato anche </a:t>
            </a:r>
            <a:r>
              <a:rPr lang="it-IT" b="1" dirty="0">
                <a:cs typeface="Tahoma" pitchFamily="2"/>
              </a:rPr>
              <a:t>ridurre il personale</a:t>
            </a:r>
            <a:r>
              <a:rPr lang="it-IT" dirty="0">
                <a:cs typeface="Tahoma" pitchFamily="2"/>
              </a:rPr>
              <a:t>, proprio per riuscire a mantenere il distanziamento all’interno della propria aziende, questa riduzione di personale comporta o </a:t>
            </a:r>
            <a:r>
              <a:rPr lang="it-IT" b="1" dirty="0">
                <a:cs typeface="Tahoma" pitchFamily="2"/>
              </a:rPr>
              <a:t>una produzione minore, </a:t>
            </a:r>
            <a:r>
              <a:rPr lang="it-IT" dirty="0">
                <a:cs typeface="Tahoma" pitchFamily="2"/>
              </a:rPr>
              <a:t>o se le aziende hanno necessità di produrre le stesse quantità, fare dei turni in più, ma tutte queste cose sono voci di costo superiori ai danni delle aziende.</a:t>
            </a:r>
          </a:p>
          <a:p>
            <a:pPr lvl="0"/>
            <a:r>
              <a:rPr lang="it-IT" dirty="0">
                <a:cs typeface="Tahoma" pitchFamily="2"/>
              </a:rPr>
              <a:t> Di seguito riporteremo delle foto ( sul personale presente).</a:t>
            </a:r>
          </a:p>
        </p:txBody>
      </p:sp>
      <p:pic>
        <p:nvPicPr>
          <p:cNvPr id="3" name="Immagine 2">
            <a:extLst>
              <a:ext uri="{FF2B5EF4-FFF2-40B4-BE49-F238E27FC236}">
                <a16:creationId xmlns:a16="http://schemas.microsoft.com/office/drawing/2014/main" id="{37686D65-8D94-4D57-B693-3C4D6BE67AC2}"/>
              </a:ext>
            </a:extLst>
          </p:cNvPr>
          <p:cNvPicPr>
            <a:picLocks noChangeAspect="1"/>
          </p:cNvPicPr>
          <p:nvPr/>
        </p:nvPicPr>
        <p:blipFill>
          <a:blip r:embed="rId3">
            <a:lum/>
            <a:alphaModFix/>
          </a:blip>
          <a:srcRect/>
          <a:stretch>
            <a:fillRect/>
          </a:stretch>
        </p:blipFill>
        <p:spPr>
          <a:xfrm>
            <a:off x="1944572" y="3096000"/>
            <a:ext cx="6191480" cy="18336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1C8DF2-9A10-4A35-A8EB-DA0CDC3D5A1A}"/>
              </a:ext>
            </a:extLst>
          </p:cNvPr>
          <p:cNvSpPr>
            <a:spLocks noGrp="1"/>
          </p:cNvSpPr>
          <p:nvPr>
            <p:ph type="title"/>
          </p:nvPr>
        </p:nvSpPr>
        <p:spPr>
          <a:xfrm>
            <a:off x="1148215" y="719796"/>
            <a:ext cx="7552842" cy="844599"/>
          </a:xfrm>
          <a:solidFill>
            <a:schemeClr val="accent6"/>
          </a:solidFill>
        </p:spPr>
        <p:txBody>
          <a:bodyPr/>
          <a:lstStyle/>
          <a:p>
            <a:r>
              <a:rPr lang="it-IT" dirty="0"/>
              <a:t> </a:t>
            </a:r>
            <a:r>
              <a:rPr lang="it-IT" dirty="0">
                <a:solidFill>
                  <a:schemeClr val="bg1"/>
                </a:solidFill>
              </a:rPr>
              <a:t>ENGLISH</a:t>
            </a:r>
            <a:endParaRPr lang="it-IT" dirty="0"/>
          </a:p>
        </p:txBody>
      </p:sp>
      <p:pic>
        <p:nvPicPr>
          <p:cNvPr id="3" name="Immagine 2">
            <a:extLst>
              <a:ext uri="{FF2B5EF4-FFF2-40B4-BE49-F238E27FC236}">
                <a16:creationId xmlns:a16="http://schemas.microsoft.com/office/drawing/2014/main" id="{4C8C0061-AE1E-41E3-9A31-EC6259DB1124}"/>
              </a:ext>
            </a:extLst>
          </p:cNvPr>
          <p:cNvPicPr>
            <a:picLocks noChangeAspect="1"/>
          </p:cNvPicPr>
          <p:nvPr/>
        </p:nvPicPr>
        <p:blipFill>
          <a:blip r:embed="rId2"/>
          <a:stretch>
            <a:fillRect/>
          </a:stretch>
        </p:blipFill>
        <p:spPr>
          <a:xfrm>
            <a:off x="1148215" y="2074090"/>
            <a:ext cx="2737341" cy="2164268"/>
          </a:xfrm>
          <a:prstGeom prst="rect">
            <a:avLst/>
          </a:prstGeom>
          <a:solidFill>
            <a:schemeClr val="bg1"/>
          </a:solidFill>
        </p:spPr>
      </p:pic>
      <p:pic>
        <p:nvPicPr>
          <p:cNvPr id="5" name="Immagine 4">
            <a:extLst>
              <a:ext uri="{FF2B5EF4-FFF2-40B4-BE49-F238E27FC236}">
                <a16:creationId xmlns:a16="http://schemas.microsoft.com/office/drawing/2014/main" id="{964B9C95-9DBC-40ED-82D4-C97408E9F9BC}"/>
              </a:ext>
            </a:extLst>
          </p:cNvPr>
          <p:cNvPicPr>
            <a:picLocks noChangeAspect="1"/>
          </p:cNvPicPr>
          <p:nvPr/>
        </p:nvPicPr>
        <p:blipFill>
          <a:blip r:embed="rId3"/>
          <a:stretch>
            <a:fillRect/>
          </a:stretch>
        </p:blipFill>
        <p:spPr>
          <a:xfrm>
            <a:off x="3519386" y="2074090"/>
            <a:ext cx="2810500" cy="2164268"/>
          </a:xfrm>
          <a:prstGeom prst="rect">
            <a:avLst/>
          </a:prstGeom>
        </p:spPr>
      </p:pic>
      <p:pic>
        <p:nvPicPr>
          <p:cNvPr id="6" name="Immagine 5">
            <a:extLst>
              <a:ext uri="{FF2B5EF4-FFF2-40B4-BE49-F238E27FC236}">
                <a16:creationId xmlns:a16="http://schemas.microsoft.com/office/drawing/2014/main" id="{7B927D2D-82D9-4A70-B730-E785B5B58B68}"/>
              </a:ext>
            </a:extLst>
          </p:cNvPr>
          <p:cNvPicPr>
            <a:picLocks noChangeAspect="1"/>
          </p:cNvPicPr>
          <p:nvPr/>
        </p:nvPicPr>
        <p:blipFill>
          <a:blip r:embed="rId4"/>
          <a:stretch>
            <a:fillRect/>
          </a:stretch>
        </p:blipFill>
        <p:spPr>
          <a:xfrm>
            <a:off x="5927137" y="2074090"/>
            <a:ext cx="2810500" cy="2164268"/>
          </a:xfrm>
          <a:prstGeom prst="rect">
            <a:avLst/>
          </a:prstGeom>
        </p:spPr>
      </p:pic>
    </p:spTree>
    <p:extLst>
      <p:ext uri="{BB962C8B-B14F-4D97-AF65-F5344CB8AC3E}">
        <p14:creationId xmlns:p14="http://schemas.microsoft.com/office/powerpoint/2010/main" val="2860881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a:extLst>
              <a:ext uri="{FF2B5EF4-FFF2-40B4-BE49-F238E27FC236}">
                <a16:creationId xmlns:a16="http://schemas.microsoft.com/office/drawing/2014/main" id="{9B3DE8C6-B909-4D41-8211-CF9155DF1358}"/>
              </a:ext>
            </a:extLst>
          </p:cNvPr>
          <p:cNvSpPr>
            <a:spLocks noGrp="1"/>
          </p:cNvSpPr>
          <p:nvPr>
            <p:ph type="subTitle" idx="1"/>
          </p:nvPr>
        </p:nvSpPr>
        <p:spPr>
          <a:xfrm>
            <a:off x="-1" y="351216"/>
            <a:ext cx="10080625" cy="855720"/>
          </a:xfrm>
          <a:solidFill>
            <a:schemeClr val="accent6">
              <a:lumMod val="75000"/>
            </a:schemeClr>
          </a:solidFill>
        </p:spPr>
        <p:txBody>
          <a:bodyPr>
            <a:normAutofit lnSpcReduction="10000"/>
          </a:bodyPr>
          <a:lstStyle/>
          <a:p>
            <a:r>
              <a:rPr lang="en-US" dirty="0">
                <a:solidFill>
                  <a:schemeClr val="bg1"/>
                </a:solidFill>
              </a:rPr>
              <a:t>COMPARISON AMOUNG THE ITALIAN, BRITISH AND AMERICAN HEALTH SYSTEM</a:t>
            </a:r>
          </a:p>
          <a:p>
            <a:endParaRPr lang="it-IT" dirty="0">
              <a:solidFill>
                <a:schemeClr val="bg1"/>
              </a:solidFill>
            </a:endParaRPr>
          </a:p>
        </p:txBody>
      </p:sp>
      <p:sp>
        <p:nvSpPr>
          <p:cNvPr id="9" name="CasellaDiTesto 8">
            <a:extLst>
              <a:ext uri="{FF2B5EF4-FFF2-40B4-BE49-F238E27FC236}">
                <a16:creationId xmlns:a16="http://schemas.microsoft.com/office/drawing/2014/main" id="{B7E20061-76F2-474E-8025-83101B989F50}"/>
              </a:ext>
            </a:extLst>
          </p:cNvPr>
          <p:cNvSpPr txBox="1"/>
          <p:nvPr/>
        </p:nvSpPr>
        <p:spPr>
          <a:xfrm>
            <a:off x="124082" y="1311084"/>
            <a:ext cx="9832460" cy="3970318"/>
          </a:xfrm>
          <a:prstGeom prst="rect">
            <a:avLst/>
          </a:prstGeom>
          <a:solidFill>
            <a:schemeClr val="accent2">
              <a:lumMod val="60000"/>
              <a:lumOff val="40000"/>
            </a:schemeClr>
          </a:solidFill>
          <a:ln>
            <a:solidFill>
              <a:srgbClr val="FFFF00"/>
            </a:solidFill>
          </a:ln>
        </p:spPr>
        <p:txBody>
          <a:bodyPr wrap="square" rtlCol="0">
            <a:spAutoFit/>
          </a:bodyPr>
          <a:lstStyle/>
          <a:p>
            <a:r>
              <a:rPr lang="en-US" b="1" i="1" u="sng" dirty="0">
                <a:solidFill>
                  <a:srgbClr val="00B050"/>
                </a:solidFill>
              </a:rPr>
              <a:t>The Italian</a:t>
            </a:r>
            <a:r>
              <a:rPr lang="en-US" dirty="0">
                <a:solidFill>
                  <a:srgbClr val="00B050"/>
                </a:solidFill>
              </a:rPr>
              <a:t> </a:t>
            </a:r>
            <a:r>
              <a:rPr lang="en-US" dirty="0"/>
              <a:t>and </a:t>
            </a:r>
            <a:r>
              <a:rPr lang="en-US" b="1" i="1" u="sng" dirty="0">
                <a:solidFill>
                  <a:srgbClr val="002060"/>
                </a:solidFill>
              </a:rPr>
              <a:t>English</a:t>
            </a:r>
            <a:r>
              <a:rPr lang="en-US" dirty="0"/>
              <a:t> health systems are similar, both</a:t>
            </a:r>
          </a:p>
          <a:p>
            <a:r>
              <a:rPr lang="en-US" dirty="0"/>
              <a:t>in the care structure of general practitioners, and in the</a:t>
            </a:r>
          </a:p>
          <a:p>
            <a:r>
              <a:rPr lang="en-US" dirty="0"/>
              <a:t>relationship with the hospital system. But there are</a:t>
            </a:r>
          </a:p>
          <a:p>
            <a:r>
              <a:rPr lang="en-US" dirty="0"/>
              <a:t>differences: the Italian health system is regionalized, a</a:t>
            </a:r>
          </a:p>
          <a:p>
            <a:r>
              <a:rPr lang="en-US" dirty="0"/>
              <a:t>population with very different disease risks (risk of</a:t>
            </a:r>
          </a:p>
          <a:p>
            <a:r>
              <a:rPr lang="en-US" dirty="0"/>
              <a:t>cancer, myocardial infarction, stroke is much higher in</a:t>
            </a:r>
          </a:p>
          <a:p>
            <a:r>
              <a:rPr lang="en-US" dirty="0"/>
              <a:t>England than in Italy), while in England lower social</a:t>
            </a:r>
          </a:p>
          <a:p>
            <a:r>
              <a:rPr lang="en-US" dirty="0"/>
              <a:t>classes, in manual jobs, there is a very high mortality</a:t>
            </a:r>
          </a:p>
          <a:p>
            <a:r>
              <a:rPr lang="en-US" dirty="0"/>
              <a:t>rate, almost double that of the wealthiest social classes,</a:t>
            </a:r>
          </a:p>
          <a:p>
            <a:r>
              <a:rPr lang="en-US" dirty="0"/>
              <a:t>in Italy it is just 10-20% higher. So while both countries have struggled to eliminate social health inequalities, the UK health system is starting from a much more disadvantaged position. A possible explanation is that the lifestyle of southern Europe still remains favorable, but also that the Italian generalist medical system has withstood more the situation of crisis and difficulty than the British health system, which is more disrupted. </a:t>
            </a:r>
            <a:endParaRPr lang="it-IT" dirty="0"/>
          </a:p>
        </p:txBody>
      </p:sp>
      <p:pic>
        <p:nvPicPr>
          <p:cNvPr id="11" name="Immagine 10">
            <a:extLst>
              <a:ext uri="{FF2B5EF4-FFF2-40B4-BE49-F238E27FC236}">
                <a16:creationId xmlns:a16="http://schemas.microsoft.com/office/drawing/2014/main" id="{FED5D603-B452-4D77-A8E0-E8B23E68A990}"/>
              </a:ext>
            </a:extLst>
          </p:cNvPr>
          <p:cNvPicPr>
            <a:picLocks noChangeAspect="1"/>
          </p:cNvPicPr>
          <p:nvPr/>
        </p:nvPicPr>
        <p:blipFill>
          <a:blip r:embed="rId2"/>
          <a:stretch>
            <a:fillRect/>
          </a:stretch>
        </p:blipFill>
        <p:spPr>
          <a:xfrm>
            <a:off x="5567816" y="1743301"/>
            <a:ext cx="1923653" cy="1923653"/>
          </a:xfrm>
          <a:prstGeom prst="rect">
            <a:avLst/>
          </a:prstGeom>
        </p:spPr>
      </p:pic>
      <p:pic>
        <p:nvPicPr>
          <p:cNvPr id="12" name="Immagine 11">
            <a:extLst>
              <a:ext uri="{FF2B5EF4-FFF2-40B4-BE49-F238E27FC236}">
                <a16:creationId xmlns:a16="http://schemas.microsoft.com/office/drawing/2014/main" id="{BD3EEA52-B4DB-422C-9056-FD6A50DC53EB}"/>
              </a:ext>
            </a:extLst>
          </p:cNvPr>
          <p:cNvPicPr>
            <a:picLocks noChangeAspect="1"/>
          </p:cNvPicPr>
          <p:nvPr/>
        </p:nvPicPr>
        <p:blipFill>
          <a:blip r:embed="rId3"/>
          <a:stretch>
            <a:fillRect/>
          </a:stretch>
        </p:blipFill>
        <p:spPr>
          <a:xfrm>
            <a:off x="7674289" y="2112518"/>
            <a:ext cx="2158171" cy="1249788"/>
          </a:xfrm>
          <a:prstGeom prst="rect">
            <a:avLst/>
          </a:prstGeom>
        </p:spPr>
      </p:pic>
    </p:spTree>
    <p:extLst>
      <p:ext uri="{BB962C8B-B14F-4D97-AF65-F5344CB8AC3E}">
        <p14:creationId xmlns:p14="http://schemas.microsoft.com/office/powerpoint/2010/main" val="5405724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03DE0422-6BC4-4681-9838-E3210BB0EE10}"/>
              </a:ext>
            </a:extLst>
          </p:cNvPr>
          <p:cNvSpPr txBox="1"/>
          <p:nvPr/>
        </p:nvSpPr>
        <p:spPr>
          <a:xfrm>
            <a:off x="0" y="470840"/>
            <a:ext cx="7380347" cy="3170099"/>
          </a:xfrm>
          <a:prstGeom prst="rect">
            <a:avLst/>
          </a:prstGeom>
          <a:solidFill>
            <a:schemeClr val="accent4">
              <a:lumMod val="60000"/>
              <a:lumOff val="40000"/>
            </a:schemeClr>
          </a:solidFill>
        </p:spPr>
        <p:txBody>
          <a:bodyPr wrap="square" rtlCol="0">
            <a:spAutoFit/>
          </a:bodyPr>
          <a:lstStyle/>
          <a:p>
            <a:r>
              <a:rPr lang="en-US" sz="2000" b="1" i="1" u="sng" dirty="0">
                <a:solidFill>
                  <a:srgbClr val="FF0000"/>
                </a:solidFill>
              </a:rPr>
              <a:t>While in the US</a:t>
            </a:r>
            <a:r>
              <a:rPr lang="en-US" sz="2000" dirty="0"/>
              <a:t>, as in many other American countries, the health system is in the hands of individuals. To receive medical benefits, you must have an insurance policy with a private insurance company. The only public welfare programs</a:t>
            </a:r>
          </a:p>
          <a:p>
            <a:r>
              <a:rPr lang="en-US" sz="2000" dirty="0"/>
              <a:t>are aimed at the elderly over 65 and independent of</a:t>
            </a:r>
          </a:p>
          <a:p>
            <a:r>
              <a:rPr lang="en-US" sz="2000" dirty="0"/>
              <a:t>income, and helps the population groups below the</a:t>
            </a:r>
          </a:p>
          <a:p>
            <a:r>
              <a:rPr lang="en-US" sz="2000" dirty="0"/>
              <a:t>poverty line (which in the US amounts to 11,490 dollars</a:t>
            </a:r>
          </a:p>
          <a:p>
            <a:r>
              <a:rPr lang="en-US" sz="2000" dirty="0"/>
              <a:t>per year). In my opinion, speaking of health systems, the Italian one is the most behind from a technological point of view, while in England and the USA we have more advanced technologies.</a:t>
            </a:r>
            <a:endParaRPr lang="it-IT" sz="2000" dirty="0"/>
          </a:p>
        </p:txBody>
      </p:sp>
      <p:pic>
        <p:nvPicPr>
          <p:cNvPr id="10" name="Immagine 9">
            <a:extLst>
              <a:ext uri="{FF2B5EF4-FFF2-40B4-BE49-F238E27FC236}">
                <a16:creationId xmlns:a16="http://schemas.microsoft.com/office/drawing/2014/main" id="{A58CC5DF-9BB6-41C1-B061-DB51FD71C46E}"/>
              </a:ext>
            </a:extLst>
          </p:cNvPr>
          <p:cNvPicPr>
            <a:picLocks noChangeAspect="1"/>
          </p:cNvPicPr>
          <p:nvPr/>
        </p:nvPicPr>
        <p:blipFill>
          <a:blip r:embed="rId2"/>
          <a:stretch>
            <a:fillRect/>
          </a:stretch>
        </p:blipFill>
        <p:spPr>
          <a:xfrm>
            <a:off x="7574763" y="1363744"/>
            <a:ext cx="2433773" cy="1384289"/>
          </a:xfrm>
          <a:prstGeom prst="rect">
            <a:avLst/>
          </a:prstGeom>
        </p:spPr>
      </p:pic>
      <p:pic>
        <p:nvPicPr>
          <p:cNvPr id="11" name="Immagine 10">
            <a:extLst>
              <a:ext uri="{FF2B5EF4-FFF2-40B4-BE49-F238E27FC236}">
                <a16:creationId xmlns:a16="http://schemas.microsoft.com/office/drawing/2014/main" id="{D06CA500-9129-4420-8C7A-2196933A4F4F}"/>
              </a:ext>
            </a:extLst>
          </p:cNvPr>
          <p:cNvPicPr>
            <a:picLocks noChangeAspect="1"/>
          </p:cNvPicPr>
          <p:nvPr/>
        </p:nvPicPr>
        <p:blipFill>
          <a:blip r:embed="rId3"/>
          <a:stretch>
            <a:fillRect/>
          </a:stretch>
        </p:blipFill>
        <p:spPr>
          <a:xfrm>
            <a:off x="2545089" y="3729074"/>
            <a:ext cx="3100025" cy="1591731"/>
          </a:xfrm>
          <a:prstGeom prst="rect">
            <a:avLst/>
          </a:prstGeom>
        </p:spPr>
      </p:pic>
      <p:pic>
        <p:nvPicPr>
          <p:cNvPr id="12" name="Immagine 11">
            <a:extLst>
              <a:ext uri="{FF2B5EF4-FFF2-40B4-BE49-F238E27FC236}">
                <a16:creationId xmlns:a16="http://schemas.microsoft.com/office/drawing/2014/main" id="{D06D3DD5-7041-4EBF-9829-5CE639E83972}"/>
              </a:ext>
            </a:extLst>
          </p:cNvPr>
          <p:cNvPicPr>
            <a:picLocks noChangeAspect="1"/>
          </p:cNvPicPr>
          <p:nvPr/>
        </p:nvPicPr>
        <p:blipFill>
          <a:blip r:embed="rId4"/>
          <a:stretch>
            <a:fillRect/>
          </a:stretch>
        </p:blipFill>
        <p:spPr>
          <a:xfrm>
            <a:off x="7429444" y="3275058"/>
            <a:ext cx="2024616" cy="2024616"/>
          </a:xfrm>
          <a:prstGeom prst="rect">
            <a:avLst/>
          </a:prstGeom>
        </p:spPr>
      </p:pic>
    </p:spTree>
    <p:extLst>
      <p:ext uri="{BB962C8B-B14F-4D97-AF65-F5344CB8AC3E}">
        <p14:creationId xmlns:p14="http://schemas.microsoft.com/office/powerpoint/2010/main" val="486502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2F369DBF-0E10-4750-B773-C5AB9EDE60D9}"/>
              </a:ext>
            </a:extLst>
          </p:cNvPr>
          <p:cNvSpPr>
            <a:spLocks noGrp="1"/>
          </p:cNvSpPr>
          <p:nvPr>
            <p:ph type="subTitle" idx="1"/>
          </p:nvPr>
        </p:nvSpPr>
        <p:spPr>
          <a:xfrm>
            <a:off x="996070" y="1050200"/>
            <a:ext cx="7383407" cy="844702"/>
          </a:xfrm>
          <a:solidFill>
            <a:schemeClr val="accent5"/>
          </a:solidFill>
        </p:spPr>
        <p:txBody>
          <a:bodyPr>
            <a:normAutofit/>
          </a:bodyPr>
          <a:lstStyle/>
          <a:p>
            <a:pPr algn="l"/>
            <a:r>
              <a:rPr lang="it-IT" sz="4400" dirty="0">
                <a:solidFill>
                  <a:schemeClr val="bg1"/>
                </a:solidFill>
                <a:latin typeface="+mj-lt"/>
              </a:rPr>
              <a:t>RELIGIONE</a:t>
            </a:r>
          </a:p>
        </p:txBody>
      </p:sp>
      <p:pic>
        <p:nvPicPr>
          <p:cNvPr id="7" name="Immagine 6">
            <a:extLst>
              <a:ext uri="{FF2B5EF4-FFF2-40B4-BE49-F238E27FC236}">
                <a16:creationId xmlns:a16="http://schemas.microsoft.com/office/drawing/2014/main" id="{75F61DF4-B4A8-4695-B4A2-BBDBB8A30563}"/>
              </a:ext>
            </a:extLst>
          </p:cNvPr>
          <p:cNvPicPr>
            <a:picLocks noChangeAspect="1"/>
          </p:cNvPicPr>
          <p:nvPr/>
        </p:nvPicPr>
        <p:blipFill>
          <a:blip r:embed="rId2"/>
          <a:stretch>
            <a:fillRect/>
          </a:stretch>
        </p:blipFill>
        <p:spPr>
          <a:xfrm>
            <a:off x="996070" y="2456082"/>
            <a:ext cx="2737341" cy="2164268"/>
          </a:xfrm>
          <a:prstGeom prst="rect">
            <a:avLst/>
          </a:prstGeom>
        </p:spPr>
      </p:pic>
      <p:pic>
        <p:nvPicPr>
          <p:cNvPr id="8" name="Immagine 7">
            <a:extLst>
              <a:ext uri="{FF2B5EF4-FFF2-40B4-BE49-F238E27FC236}">
                <a16:creationId xmlns:a16="http://schemas.microsoft.com/office/drawing/2014/main" id="{5F1AE88D-FAFF-4159-81E3-3E768A709987}"/>
              </a:ext>
            </a:extLst>
          </p:cNvPr>
          <p:cNvPicPr>
            <a:picLocks noChangeAspect="1"/>
          </p:cNvPicPr>
          <p:nvPr/>
        </p:nvPicPr>
        <p:blipFill>
          <a:blip r:embed="rId3"/>
          <a:stretch>
            <a:fillRect/>
          </a:stretch>
        </p:blipFill>
        <p:spPr>
          <a:xfrm>
            <a:off x="3245944" y="2456082"/>
            <a:ext cx="2810500" cy="2164268"/>
          </a:xfrm>
          <a:prstGeom prst="rect">
            <a:avLst/>
          </a:prstGeom>
        </p:spPr>
      </p:pic>
      <p:pic>
        <p:nvPicPr>
          <p:cNvPr id="9" name="Immagine 8">
            <a:extLst>
              <a:ext uri="{FF2B5EF4-FFF2-40B4-BE49-F238E27FC236}">
                <a16:creationId xmlns:a16="http://schemas.microsoft.com/office/drawing/2014/main" id="{D45ADF80-4B3F-4B53-85BA-4CBD8651AE72}"/>
              </a:ext>
            </a:extLst>
          </p:cNvPr>
          <p:cNvPicPr>
            <a:picLocks noChangeAspect="1"/>
          </p:cNvPicPr>
          <p:nvPr/>
        </p:nvPicPr>
        <p:blipFill>
          <a:blip r:embed="rId4"/>
          <a:stretch>
            <a:fillRect/>
          </a:stretch>
        </p:blipFill>
        <p:spPr>
          <a:xfrm>
            <a:off x="5568976" y="2456082"/>
            <a:ext cx="2810500" cy="2164268"/>
          </a:xfrm>
          <a:prstGeom prst="rect">
            <a:avLst/>
          </a:prstGeom>
        </p:spPr>
      </p:pic>
    </p:spTree>
    <p:extLst>
      <p:ext uri="{BB962C8B-B14F-4D97-AF65-F5344CB8AC3E}">
        <p14:creationId xmlns:p14="http://schemas.microsoft.com/office/powerpoint/2010/main" val="14265369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5661E5EA-22DA-4B13-B7E1-D4BEBF8B0B3B}"/>
              </a:ext>
            </a:extLst>
          </p:cNvPr>
          <p:cNvSpPr>
            <a:spLocks noGrp="1"/>
          </p:cNvSpPr>
          <p:nvPr>
            <p:ph type="subTitle" idx="1"/>
          </p:nvPr>
        </p:nvSpPr>
        <p:spPr>
          <a:xfrm>
            <a:off x="0" y="334102"/>
            <a:ext cx="10080625" cy="800635"/>
          </a:xfrm>
          <a:solidFill>
            <a:schemeClr val="accent5"/>
          </a:solidFill>
        </p:spPr>
        <p:txBody>
          <a:bodyPr>
            <a:normAutofit/>
          </a:bodyPr>
          <a:lstStyle/>
          <a:p>
            <a:endParaRPr lang="it-IT" sz="600" dirty="0">
              <a:solidFill>
                <a:schemeClr val="bg1"/>
              </a:solidFill>
            </a:endParaRPr>
          </a:p>
          <a:p>
            <a:r>
              <a:rPr lang="it-IT" dirty="0">
                <a:solidFill>
                  <a:schemeClr val="bg1"/>
                </a:solidFill>
              </a:rPr>
              <a:t>CIO CHE NOI VORREMMO SCRIVERE AL PAPA</a:t>
            </a:r>
          </a:p>
        </p:txBody>
      </p:sp>
      <p:sp>
        <p:nvSpPr>
          <p:cNvPr id="6" name="CasellaDiTesto 5">
            <a:extLst>
              <a:ext uri="{FF2B5EF4-FFF2-40B4-BE49-F238E27FC236}">
                <a16:creationId xmlns:a16="http://schemas.microsoft.com/office/drawing/2014/main" id="{4CB47830-96AC-4242-92E2-D0B41093713A}"/>
              </a:ext>
            </a:extLst>
          </p:cNvPr>
          <p:cNvSpPr txBox="1"/>
          <p:nvPr/>
        </p:nvSpPr>
        <p:spPr>
          <a:xfrm>
            <a:off x="3120565" y="1330514"/>
            <a:ext cx="4054206" cy="3816429"/>
          </a:xfrm>
          <a:prstGeom prst="rect">
            <a:avLst/>
          </a:prstGeom>
          <a:noFill/>
        </p:spPr>
        <p:txBody>
          <a:bodyPr wrap="square" rtlCol="0">
            <a:spAutoFit/>
          </a:bodyPr>
          <a:lstStyle/>
          <a:p>
            <a:pPr algn="ctr"/>
            <a:r>
              <a:rPr lang="it-IT" sz="2200" dirty="0"/>
              <a:t>Chiediamo al nostro Papa Francesco che questo brutto periodo di epidemia  di Covid 19 passi al più presto e che non ci siano più  delle epidemie simili in grado di creare tanta devastazione ,su tutti gli ambiti che abbiamo elencato nelle slide precedenti, in quanto tutti possano stare in salute e si ritoni alla normalità.</a:t>
            </a:r>
          </a:p>
        </p:txBody>
      </p:sp>
      <p:pic>
        <p:nvPicPr>
          <p:cNvPr id="7" name="Immagine 6">
            <a:extLst>
              <a:ext uri="{FF2B5EF4-FFF2-40B4-BE49-F238E27FC236}">
                <a16:creationId xmlns:a16="http://schemas.microsoft.com/office/drawing/2014/main" id="{8EE9D8B2-87C8-42C6-9C77-C7E3EC3DF26C}"/>
              </a:ext>
            </a:extLst>
          </p:cNvPr>
          <p:cNvPicPr>
            <a:picLocks noChangeAspect="1"/>
          </p:cNvPicPr>
          <p:nvPr/>
        </p:nvPicPr>
        <p:blipFill>
          <a:blip r:embed="rId2"/>
          <a:stretch>
            <a:fillRect/>
          </a:stretch>
        </p:blipFill>
        <p:spPr>
          <a:xfrm>
            <a:off x="127134" y="1460806"/>
            <a:ext cx="2886075" cy="1581150"/>
          </a:xfrm>
          <a:prstGeom prst="rect">
            <a:avLst/>
          </a:prstGeom>
        </p:spPr>
      </p:pic>
      <p:pic>
        <p:nvPicPr>
          <p:cNvPr id="8" name="Immagine 7">
            <a:extLst>
              <a:ext uri="{FF2B5EF4-FFF2-40B4-BE49-F238E27FC236}">
                <a16:creationId xmlns:a16="http://schemas.microsoft.com/office/drawing/2014/main" id="{EC9E5EF1-180A-411E-819D-CE4BA897921C}"/>
              </a:ext>
            </a:extLst>
          </p:cNvPr>
          <p:cNvPicPr>
            <a:picLocks noChangeAspect="1"/>
          </p:cNvPicPr>
          <p:nvPr/>
        </p:nvPicPr>
        <p:blipFill>
          <a:blip r:embed="rId3"/>
          <a:stretch>
            <a:fillRect/>
          </a:stretch>
        </p:blipFill>
        <p:spPr>
          <a:xfrm>
            <a:off x="7174771" y="2251381"/>
            <a:ext cx="2638425" cy="1733550"/>
          </a:xfrm>
          <a:prstGeom prst="rect">
            <a:avLst/>
          </a:prstGeom>
        </p:spPr>
      </p:pic>
      <p:pic>
        <p:nvPicPr>
          <p:cNvPr id="9" name="Immagine 8">
            <a:extLst>
              <a:ext uri="{FF2B5EF4-FFF2-40B4-BE49-F238E27FC236}">
                <a16:creationId xmlns:a16="http://schemas.microsoft.com/office/drawing/2014/main" id="{9F51E19C-6E29-40AF-8204-5650617A3B7E}"/>
              </a:ext>
            </a:extLst>
          </p:cNvPr>
          <p:cNvPicPr>
            <a:picLocks noChangeAspect="1"/>
          </p:cNvPicPr>
          <p:nvPr/>
        </p:nvPicPr>
        <p:blipFill>
          <a:blip r:embed="rId4"/>
          <a:stretch>
            <a:fillRect/>
          </a:stretch>
        </p:blipFill>
        <p:spPr>
          <a:xfrm>
            <a:off x="482140" y="3413393"/>
            <a:ext cx="2638425" cy="1733550"/>
          </a:xfrm>
          <a:prstGeom prst="rect">
            <a:avLst/>
          </a:prstGeom>
        </p:spPr>
      </p:pic>
    </p:spTree>
    <p:extLst>
      <p:ext uri="{BB962C8B-B14F-4D97-AF65-F5344CB8AC3E}">
        <p14:creationId xmlns:p14="http://schemas.microsoft.com/office/powerpoint/2010/main" val="42320739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CA111B34-8ADE-4614-B99E-D81AAB37663A}"/>
              </a:ext>
            </a:extLst>
          </p:cNvPr>
          <p:cNvSpPr txBox="1">
            <a:spLocks noGrp="1"/>
          </p:cNvSpPr>
          <p:nvPr>
            <p:ph type="subTitle" idx="4294967295"/>
          </p:nvPr>
        </p:nvSpPr>
        <p:spPr>
          <a:xfrm>
            <a:off x="72000" y="1655999"/>
            <a:ext cx="5255640" cy="2880000"/>
          </a:xfrm>
        </p:spPr>
        <p:txBody>
          <a:bodyPr anchor="t" anchorCtr="0">
            <a:spAutoFit/>
          </a:bodyPr>
          <a:lstStyle/>
          <a:p>
            <a:pPr lvl="0" algn="ctr"/>
            <a:r>
              <a:rPr lang="it-IT" sz="2000" dirty="0">
                <a:cs typeface="Tahoma" pitchFamily="2"/>
              </a:rPr>
              <a:t>La pandemia ha reso le persone più consapevoli del valore dell’umanità condivisa, delle comunità locali forti e del legame con la natura. Come se il lockdown avesse riportato molte persone ai fondamentali. Un cambiamento radicale quanto repentino, in un mondo che si è scoperto impreparato sotto ogni punto di vista: sanitario principalmente, ma anche politico, economico ed umano.</a:t>
            </a:r>
          </a:p>
        </p:txBody>
      </p:sp>
      <p:pic>
        <p:nvPicPr>
          <p:cNvPr id="4" name="Immagine 3">
            <a:extLst>
              <a:ext uri="{FF2B5EF4-FFF2-40B4-BE49-F238E27FC236}">
                <a16:creationId xmlns:a16="http://schemas.microsoft.com/office/drawing/2014/main" id="{ECBF8A19-CA7E-4AA0-9665-1AE548C860E4}"/>
              </a:ext>
            </a:extLst>
          </p:cNvPr>
          <p:cNvPicPr>
            <a:picLocks noChangeAspect="1"/>
          </p:cNvPicPr>
          <p:nvPr/>
        </p:nvPicPr>
        <p:blipFill>
          <a:blip r:embed="rId3">
            <a:lum/>
            <a:alphaModFix/>
          </a:blip>
          <a:srcRect/>
          <a:stretch>
            <a:fillRect/>
          </a:stretch>
        </p:blipFill>
        <p:spPr>
          <a:xfrm>
            <a:off x="5688000" y="1143930"/>
            <a:ext cx="4176000" cy="1872000"/>
          </a:xfrm>
          <a:prstGeom prst="rect">
            <a:avLst/>
          </a:prstGeom>
          <a:noFill/>
          <a:ln>
            <a:noFill/>
          </a:ln>
        </p:spPr>
      </p:pic>
      <p:pic>
        <p:nvPicPr>
          <p:cNvPr id="5" name="Immagine 4">
            <a:extLst>
              <a:ext uri="{FF2B5EF4-FFF2-40B4-BE49-F238E27FC236}">
                <a16:creationId xmlns:a16="http://schemas.microsoft.com/office/drawing/2014/main" id="{84ABF8D6-423E-4C45-9D29-E2D642CA28E3}"/>
              </a:ext>
            </a:extLst>
          </p:cNvPr>
          <p:cNvPicPr>
            <a:picLocks noChangeAspect="1"/>
          </p:cNvPicPr>
          <p:nvPr/>
        </p:nvPicPr>
        <p:blipFill>
          <a:blip r:embed="rId4">
            <a:lum/>
            <a:alphaModFix/>
          </a:blip>
          <a:srcRect/>
          <a:stretch>
            <a:fillRect/>
          </a:stretch>
        </p:blipFill>
        <p:spPr>
          <a:xfrm>
            <a:off x="5688000" y="3135240"/>
            <a:ext cx="4176000" cy="1904760"/>
          </a:xfrm>
          <a:prstGeom prst="rect">
            <a:avLst/>
          </a:prstGeom>
          <a:noFill/>
          <a:ln>
            <a:noFill/>
          </a:ln>
        </p:spPr>
      </p:pic>
      <p:sp>
        <p:nvSpPr>
          <p:cNvPr id="13" name="CasellaDiTesto 12">
            <a:extLst>
              <a:ext uri="{FF2B5EF4-FFF2-40B4-BE49-F238E27FC236}">
                <a16:creationId xmlns:a16="http://schemas.microsoft.com/office/drawing/2014/main" id="{39AC4640-1242-4B0C-8A10-20D50B240C17}"/>
              </a:ext>
            </a:extLst>
          </p:cNvPr>
          <p:cNvSpPr txBox="1"/>
          <p:nvPr/>
        </p:nvSpPr>
        <p:spPr>
          <a:xfrm>
            <a:off x="0" y="316523"/>
            <a:ext cx="10080625" cy="584775"/>
          </a:xfrm>
          <a:prstGeom prst="rect">
            <a:avLst/>
          </a:prstGeom>
          <a:solidFill>
            <a:srgbClr val="C00000"/>
          </a:solidFill>
        </p:spPr>
        <p:txBody>
          <a:bodyPr wrap="square" rtlCol="0">
            <a:spAutoFit/>
          </a:bodyPr>
          <a:lstStyle/>
          <a:p>
            <a:endParaRPr lang="it-IT" sz="800" dirty="0"/>
          </a:p>
          <a:p>
            <a:r>
              <a:rPr lang="it-IT" sz="2400" dirty="0"/>
              <a:t>COM’È CAMBIATA LA SOCIETÀ DOPO LA PANDEMIA?</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BCAC4AD-F363-44A9-8296-B6F3A3A4E483}"/>
              </a:ext>
            </a:extLst>
          </p:cNvPr>
          <p:cNvSpPr txBox="1"/>
          <p:nvPr/>
        </p:nvSpPr>
        <p:spPr>
          <a:xfrm>
            <a:off x="144000" y="576000"/>
            <a:ext cx="4680000" cy="1944000"/>
          </a:xfrm>
          <a:prstGeom prst="rect">
            <a:avLst/>
          </a:prstGeom>
          <a:noFill/>
          <a:ln>
            <a:noFill/>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it-IT" sz="1800" b="0" i="0" u="none" strike="noStrike" kern="1200" cap="none" dirty="0">
              <a:ln>
                <a:noFill/>
              </a:ln>
              <a:solidFill>
                <a:srgbClr val="FF0000"/>
              </a:solidFill>
              <a:latin typeface="Liberation Sans" pitchFamily="18"/>
              <a:ea typeface="Segoe UI" pitchFamily="2"/>
              <a:cs typeface="Tahoma" pitchFamily="2"/>
            </a:endParaRPr>
          </a:p>
        </p:txBody>
      </p:sp>
      <p:sp>
        <p:nvSpPr>
          <p:cNvPr id="3" name="CasellaDiTesto 2">
            <a:extLst>
              <a:ext uri="{FF2B5EF4-FFF2-40B4-BE49-F238E27FC236}">
                <a16:creationId xmlns:a16="http://schemas.microsoft.com/office/drawing/2014/main" id="{2C9139AE-5E25-4ACC-97E1-C70CBCD1A9E5}"/>
              </a:ext>
            </a:extLst>
          </p:cNvPr>
          <p:cNvSpPr txBox="1"/>
          <p:nvPr/>
        </p:nvSpPr>
        <p:spPr>
          <a:xfrm>
            <a:off x="144000" y="553289"/>
            <a:ext cx="8118158" cy="792161"/>
          </a:xfrm>
          <a:prstGeom prst="rect">
            <a:avLst/>
          </a:prstGeom>
          <a:noFill/>
          <a:ln>
            <a:noFill/>
          </a:ln>
        </p:spPr>
        <p:txBody>
          <a:bodyPr wrap="none" lIns="90000" tIns="45000" rIns="90000" bIns="45000" anchorCtr="0" compatLnSpc="0"/>
          <a:lstStyle/>
          <a:p>
            <a:pPr marL="0" marR="0" lvl="0" indent="0" hangingPunct="0">
              <a:lnSpc>
                <a:spcPct val="100000"/>
              </a:lnSpc>
              <a:spcBef>
                <a:spcPts val="0"/>
              </a:spcBef>
              <a:spcAft>
                <a:spcPts val="0"/>
              </a:spcAft>
              <a:buNone/>
              <a:tabLst/>
              <a:defRPr sz="1800">
                <a:solidFill>
                  <a:srgbClr val="111111"/>
                </a:solidFill>
              </a:defRPr>
            </a:pPr>
            <a:r>
              <a:rPr lang="it-IT" sz="2000" b="0" i="0" u="none" strike="noStrike" kern="1200" cap="none" dirty="0">
                <a:ln>
                  <a:noFill/>
                </a:ln>
                <a:solidFill>
                  <a:srgbClr val="111111"/>
                </a:solidFill>
                <a:latin typeface="Liberation Sans" pitchFamily="18"/>
                <a:ea typeface="Segoe UI" pitchFamily="2"/>
                <a:cs typeface="Tahoma" pitchFamily="2"/>
              </a:rPr>
              <a:t>A cambiare, in meglio, è stata invece la salute del Pianeta: senza auto, </a:t>
            </a:r>
          </a:p>
          <a:p>
            <a:pPr marL="0" marR="0" lvl="0" indent="0" hangingPunct="0">
              <a:lnSpc>
                <a:spcPct val="100000"/>
              </a:lnSpc>
              <a:spcBef>
                <a:spcPts val="0"/>
              </a:spcBef>
              <a:spcAft>
                <a:spcPts val="0"/>
              </a:spcAft>
              <a:buNone/>
              <a:tabLst/>
              <a:defRPr sz="1800">
                <a:solidFill>
                  <a:srgbClr val="111111"/>
                </a:solidFill>
              </a:defRPr>
            </a:pPr>
            <a:r>
              <a:rPr lang="it-IT" sz="2000" b="0" i="0" u="none" strike="noStrike" kern="1200" cap="none" dirty="0">
                <a:ln>
                  <a:noFill/>
                </a:ln>
                <a:solidFill>
                  <a:srgbClr val="111111"/>
                </a:solidFill>
                <a:latin typeface="Liberation Sans" pitchFamily="18"/>
                <a:ea typeface="Segoe UI" pitchFamily="2"/>
                <a:cs typeface="Tahoma" pitchFamily="2"/>
              </a:rPr>
              <a:t>aerei e produzioni industriali sono calati, i livelli di Co2</a:t>
            </a:r>
          </a:p>
        </p:txBody>
      </p:sp>
      <p:pic>
        <p:nvPicPr>
          <p:cNvPr id="4" name="Immagine 3">
            <a:extLst>
              <a:ext uri="{FF2B5EF4-FFF2-40B4-BE49-F238E27FC236}">
                <a16:creationId xmlns:a16="http://schemas.microsoft.com/office/drawing/2014/main" id="{073CD6FF-B1B8-4722-9620-487F0808FF29}"/>
              </a:ext>
            </a:extLst>
          </p:cNvPr>
          <p:cNvPicPr>
            <a:picLocks noChangeAspect="1"/>
          </p:cNvPicPr>
          <p:nvPr/>
        </p:nvPicPr>
        <p:blipFill>
          <a:blip r:embed="rId3">
            <a:lum/>
            <a:alphaModFix/>
          </a:blip>
          <a:srcRect/>
          <a:stretch>
            <a:fillRect/>
          </a:stretch>
        </p:blipFill>
        <p:spPr>
          <a:xfrm>
            <a:off x="5808576" y="1707888"/>
            <a:ext cx="3948049" cy="2434630"/>
          </a:xfrm>
          <a:prstGeom prst="rect">
            <a:avLst/>
          </a:prstGeom>
          <a:noFill/>
          <a:ln>
            <a:noFill/>
          </a:ln>
        </p:spPr>
      </p:pic>
      <p:pic>
        <p:nvPicPr>
          <p:cNvPr id="5" name="Immagine 4">
            <a:extLst>
              <a:ext uri="{FF2B5EF4-FFF2-40B4-BE49-F238E27FC236}">
                <a16:creationId xmlns:a16="http://schemas.microsoft.com/office/drawing/2014/main" id="{0108C4D4-077A-4F69-9DF2-BC1A6572BBFE}"/>
              </a:ext>
            </a:extLst>
          </p:cNvPr>
          <p:cNvPicPr>
            <a:picLocks noChangeAspect="1"/>
          </p:cNvPicPr>
          <p:nvPr/>
        </p:nvPicPr>
        <p:blipFill>
          <a:blip r:embed="rId4">
            <a:lum/>
            <a:alphaModFix/>
          </a:blip>
          <a:srcRect/>
          <a:stretch>
            <a:fillRect/>
          </a:stretch>
        </p:blipFill>
        <p:spPr>
          <a:xfrm>
            <a:off x="324000" y="3278518"/>
            <a:ext cx="4320000" cy="1728000"/>
          </a:xfrm>
          <a:prstGeom prst="rect">
            <a:avLst/>
          </a:prstGeom>
          <a:noFill/>
          <a:ln>
            <a:noFill/>
          </a:ln>
        </p:spPr>
      </p:pic>
      <p:pic>
        <p:nvPicPr>
          <p:cNvPr id="6" name="Immagine 5">
            <a:extLst>
              <a:ext uri="{FF2B5EF4-FFF2-40B4-BE49-F238E27FC236}">
                <a16:creationId xmlns:a16="http://schemas.microsoft.com/office/drawing/2014/main" id="{F7B5A10C-CEF8-42E3-9318-95CD45350788}"/>
              </a:ext>
            </a:extLst>
          </p:cNvPr>
          <p:cNvPicPr>
            <a:picLocks noChangeAspect="1"/>
          </p:cNvPicPr>
          <p:nvPr/>
        </p:nvPicPr>
        <p:blipFill>
          <a:blip r:embed="rId5">
            <a:lum/>
            <a:alphaModFix/>
          </a:blip>
          <a:srcRect/>
          <a:stretch>
            <a:fillRect/>
          </a:stretch>
        </p:blipFill>
        <p:spPr>
          <a:xfrm>
            <a:off x="1720346" y="1311807"/>
            <a:ext cx="3536280" cy="176580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DCFB9BCA-A616-4B83-A202-A8585C55508B}"/>
              </a:ext>
            </a:extLst>
          </p:cNvPr>
          <p:cNvSpPr>
            <a:spLocks noGrp="1"/>
          </p:cNvSpPr>
          <p:nvPr>
            <p:ph type="subTitle" idx="1"/>
          </p:nvPr>
        </p:nvSpPr>
        <p:spPr>
          <a:xfrm>
            <a:off x="1079653" y="1013552"/>
            <a:ext cx="7442494" cy="1002536"/>
          </a:xfrm>
          <a:solidFill>
            <a:schemeClr val="tx1">
              <a:lumMod val="75000"/>
              <a:lumOff val="25000"/>
            </a:schemeClr>
          </a:solidFill>
        </p:spPr>
        <p:txBody>
          <a:bodyPr>
            <a:normAutofit lnSpcReduction="10000"/>
          </a:bodyPr>
          <a:lstStyle/>
          <a:p>
            <a:pPr algn="l"/>
            <a:endParaRPr lang="it-IT" sz="600" dirty="0">
              <a:solidFill>
                <a:schemeClr val="bg1"/>
              </a:solidFill>
            </a:endParaRPr>
          </a:p>
          <a:p>
            <a:pPr algn="l"/>
            <a:r>
              <a:rPr lang="it-IT" sz="4400" dirty="0">
                <a:solidFill>
                  <a:schemeClr val="bg1"/>
                </a:solidFill>
              </a:rPr>
              <a:t> DIRITTO</a:t>
            </a:r>
          </a:p>
          <a:p>
            <a:pPr algn="l"/>
            <a:endParaRPr lang="it-IT" sz="4400" dirty="0">
              <a:solidFill>
                <a:schemeClr val="bg1"/>
              </a:solidFill>
            </a:endParaRPr>
          </a:p>
        </p:txBody>
      </p:sp>
      <p:pic>
        <p:nvPicPr>
          <p:cNvPr id="4" name="Immagine 3">
            <a:extLst>
              <a:ext uri="{FF2B5EF4-FFF2-40B4-BE49-F238E27FC236}">
                <a16:creationId xmlns:a16="http://schemas.microsoft.com/office/drawing/2014/main" id="{8AEDFDAE-E388-4F66-A705-9E8B542A69B4}"/>
              </a:ext>
            </a:extLst>
          </p:cNvPr>
          <p:cNvPicPr>
            <a:picLocks noChangeAspect="1"/>
          </p:cNvPicPr>
          <p:nvPr/>
        </p:nvPicPr>
        <p:blipFill>
          <a:blip r:embed="rId2"/>
          <a:stretch>
            <a:fillRect/>
          </a:stretch>
        </p:blipFill>
        <p:spPr>
          <a:xfrm>
            <a:off x="1079653" y="2393577"/>
            <a:ext cx="2737341" cy="2164268"/>
          </a:xfrm>
          <a:prstGeom prst="rect">
            <a:avLst/>
          </a:prstGeom>
        </p:spPr>
      </p:pic>
      <p:pic>
        <p:nvPicPr>
          <p:cNvPr id="5" name="Immagine 4">
            <a:extLst>
              <a:ext uri="{FF2B5EF4-FFF2-40B4-BE49-F238E27FC236}">
                <a16:creationId xmlns:a16="http://schemas.microsoft.com/office/drawing/2014/main" id="{0E1189F1-AF5B-4D00-91D8-1890F2E9C830}"/>
              </a:ext>
            </a:extLst>
          </p:cNvPr>
          <p:cNvPicPr>
            <a:picLocks noChangeAspect="1"/>
          </p:cNvPicPr>
          <p:nvPr/>
        </p:nvPicPr>
        <p:blipFill>
          <a:blip r:embed="rId3"/>
          <a:stretch>
            <a:fillRect/>
          </a:stretch>
        </p:blipFill>
        <p:spPr>
          <a:xfrm>
            <a:off x="3359640" y="2393577"/>
            <a:ext cx="2810500" cy="2164268"/>
          </a:xfrm>
          <a:prstGeom prst="rect">
            <a:avLst/>
          </a:prstGeom>
        </p:spPr>
      </p:pic>
      <p:pic>
        <p:nvPicPr>
          <p:cNvPr id="6" name="Immagine 5">
            <a:extLst>
              <a:ext uri="{FF2B5EF4-FFF2-40B4-BE49-F238E27FC236}">
                <a16:creationId xmlns:a16="http://schemas.microsoft.com/office/drawing/2014/main" id="{E9521E86-E1E4-4BD9-96EB-E137B3B2A219}"/>
              </a:ext>
            </a:extLst>
          </p:cNvPr>
          <p:cNvPicPr>
            <a:picLocks noChangeAspect="1"/>
          </p:cNvPicPr>
          <p:nvPr/>
        </p:nvPicPr>
        <p:blipFill>
          <a:blip r:embed="rId4"/>
          <a:stretch>
            <a:fillRect/>
          </a:stretch>
        </p:blipFill>
        <p:spPr>
          <a:xfrm>
            <a:off x="5711647" y="2393577"/>
            <a:ext cx="2810500" cy="2164268"/>
          </a:xfrm>
          <a:prstGeom prst="rect">
            <a:avLst/>
          </a:prstGeom>
        </p:spPr>
      </p:pic>
    </p:spTree>
    <p:extLst>
      <p:ext uri="{BB962C8B-B14F-4D97-AF65-F5344CB8AC3E}">
        <p14:creationId xmlns:p14="http://schemas.microsoft.com/office/powerpoint/2010/main" val="2028411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B9D24B6-467D-4B06-82BE-CD5745D2C27D}"/>
              </a:ext>
            </a:extLst>
          </p:cNvPr>
          <p:cNvSpPr>
            <a:spLocks noGrp="1"/>
          </p:cNvSpPr>
          <p:nvPr>
            <p:ph idx="1"/>
          </p:nvPr>
        </p:nvSpPr>
        <p:spPr>
          <a:xfrm>
            <a:off x="-1" y="327990"/>
            <a:ext cx="10080625" cy="828781"/>
          </a:xfrm>
          <a:solidFill>
            <a:schemeClr val="tx1">
              <a:lumMod val="75000"/>
              <a:lumOff val="25000"/>
            </a:schemeClr>
          </a:solidFill>
        </p:spPr>
        <p:txBody>
          <a:bodyPr>
            <a:normAutofit/>
          </a:bodyPr>
          <a:lstStyle/>
          <a:p>
            <a:endParaRPr lang="it-IT" sz="600" dirty="0"/>
          </a:p>
          <a:p>
            <a:pPr algn="ctr"/>
            <a:r>
              <a:rPr lang="it-IT" dirty="0"/>
              <a:t> </a:t>
            </a:r>
            <a:r>
              <a:rPr lang="it-IT" dirty="0">
                <a:solidFill>
                  <a:schemeClr val="bg1"/>
                </a:solidFill>
              </a:rPr>
              <a:t>ARTICOLI 9 E 32 DELLA COSTITUZIONE ITALIANA</a:t>
            </a:r>
            <a:endParaRPr lang="it-IT" dirty="0"/>
          </a:p>
        </p:txBody>
      </p:sp>
      <p:sp>
        <p:nvSpPr>
          <p:cNvPr id="4" name="CasellaDiTesto 3">
            <a:extLst>
              <a:ext uri="{FF2B5EF4-FFF2-40B4-BE49-F238E27FC236}">
                <a16:creationId xmlns:a16="http://schemas.microsoft.com/office/drawing/2014/main" id="{3CAB22F9-B962-471F-A10E-5C308102E2F9}"/>
              </a:ext>
            </a:extLst>
          </p:cNvPr>
          <p:cNvSpPr txBox="1"/>
          <p:nvPr/>
        </p:nvSpPr>
        <p:spPr>
          <a:xfrm>
            <a:off x="88696" y="1602280"/>
            <a:ext cx="4946164" cy="1754326"/>
          </a:xfrm>
          <a:prstGeom prst="rect">
            <a:avLst/>
          </a:prstGeom>
          <a:noFill/>
        </p:spPr>
        <p:txBody>
          <a:bodyPr wrap="square" rtlCol="0">
            <a:spAutoFit/>
          </a:bodyPr>
          <a:lstStyle/>
          <a:p>
            <a:r>
              <a:rPr lang="it-IT" dirty="0"/>
              <a:t>La Repubblica promuove lo sviluppo e la ricerca scientifica e tecnica. Tutela il paesaggio e il patrimonio storico e artistico della Nazione. Tutelare il paesaggio e il patrimonio storico significa invece riconoscere e difendere la particolare ricchezza artistica e ambientale italiana. </a:t>
            </a:r>
          </a:p>
        </p:txBody>
      </p:sp>
      <p:sp>
        <p:nvSpPr>
          <p:cNvPr id="5" name="CasellaDiTesto 4">
            <a:extLst>
              <a:ext uri="{FF2B5EF4-FFF2-40B4-BE49-F238E27FC236}">
                <a16:creationId xmlns:a16="http://schemas.microsoft.com/office/drawing/2014/main" id="{DDFB8BB6-1D7E-42A1-AB4D-49ECAC18D4C8}"/>
              </a:ext>
            </a:extLst>
          </p:cNvPr>
          <p:cNvSpPr txBox="1"/>
          <p:nvPr/>
        </p:nvSpPr>
        <p:spPr>
          <a:xfrm>
            <a:off x="523507" y="1270035"/>
            <a:ext cx="1167788" cy="369332"/>
          </a:xfrm>
          <a:prstGeom prst="rect">
            <a:avLst/>
          </a:prstGeom>
          <a:solidFill>
            <a:schemeClr val="accent4"/>
          </a:solidFill>
        </p:spPr>
        <p:txBody>
          <a:bodyPr wrap="square" rtlCol="0">
            <a:spAutoFit/>
          </a:bodyPr>
          <a:lstStyle/>
          <a:p>
            <a:r>
              <a:rPr lang="it-IT" dirty="0"/>
              <a:t>Articolo 9</a:t>
            </a:r>
          </a:p>
        </p:txBody>
      </p:sp>
      <p:sp>
        <p:nvSpPr>
          <p:cNvPr id="6" name="CasellaDiTesto 5">
            <a:extLst>
              <a:ext uri="{FF2B5EF4-FFF2-40B4-BE49-F238E27FC236}">
                <a16:creationId xmlns:a16="http://schemas.microsoft.com/office/drawing/2014/main" id="{C24C7F8B-AC0E-4D45-BAD0-391C052F1790}"/>
              </a:ext>
            </a:extLst>
          </p:cNvPr>
          <p:cNvSpPr txBox="1"/>
          <p:nvPr/>
        </p:nvSpPr>
        <p:spPr>
          <a:xfrm>
            <a:off x="5514036" y="2944093"/>
            <a:ext cx="3674031" cy="2031325"/>
          </a:xfrm>
          <a:prstGeom prst="rect">
            <a:avLst/>
          </a:prstGeom>
          <a:noFill/>
        </p:spPr>
        <p:txBody>
          <a:bodyPr wrap="square" rtlCol="0">
            <a:spAutoFit/>
          </a:bodyPr>
          <a:lstStyle/>
          <a:p>
            <a:r>
              <a:rPr lang="it-IT" dirty="0"/>
              <a:t>La Repubblica tutela la salute come fondamentale diritto dell'individuo e interesse della collettività, e garantisce cure gratuite agli indigenti. Nessuno può essere obbligato a un determinato trattamento sanitario se non per disposizione di legge.</a:t>
            </a:r>
          </a:p>
        </p:txBody>
      </p:sp>
      <p:sp>
        <p:nvSpPr>
          <p:cNvPr id="7" name="CasellaDiTesto 6">
            <a:extLst>
              <a:ext uri="{FF2B5EF4-FFF2-40B4-BE49-F238E27FC236}">
                <a16:creationId xmlns:a16="http://schemas.microsoft.com/office/drawing/2014/main" id="{F159C7AD-25EB-4B8C-9FA6-CE4D1BFFD593}"/>
              </a:ext>
            </a:extLst>
          </p:cNvPr>
          <p:cNvSpPr txBox="1"/>
          <p:nvPr/>
        </p:nvSpPr>
        <p:spPr>
          <a:xfrm>
            <a:off x="5785674" y="2574761"/>
            <a:ext cx="1255923" cy="369332"/>
          </a:xfrm>
          <a:prstGeom prst="rect">
            <a:avLst/>
          </a:prstGeom>
          <a:solidFill>
            <a:srgbClr val="00B050"/>
          </a:solidFill>
        </p:spPr>
        <p:txBody>
          <a:bodyPr wrap="square" rtlCol="0">
            <a:spAutoFit/>
          </a:bodyPr>
          <a:lstStyle/>
          <a:p>
            <a:r>
              <a:rPr lang="it-IT" dirty="0"/>
              <a:t>Articolo 32</a:t>
            </a:r>
          </a:p>
        </p:txBody>
      </p:sp>
      <p:pic>
        <p:nvPicPr>
          <p:cNvPr id="8" name="Immagine 7">
            <a:extLst>
              <a:ext uri="{FF2B5EF4-FFF2-40B4-BE49-F238E27FC236}">
                <a16:creationId xmlns:a16="http://schemas.microsoft.com/office/drawing/2014/main" id="{A6F60AAB-92C6-4400-BD03-739457E39E3D}"/>
              </a:ext>
            </a:extLst>
          </p:cNvPr>
          <p:cNvPicPr>
            <a:picLocks noChangeAspect="1"/>
          </p:cNvPicPr>
          <p:nvPr/>
        </p:nvPicPr>
        <p:blipFill>
          <a:blip r:embed="rId2"/>
          <a:stretch>
            <a:fillRect/>
          </a:stretch>
        </p:blipFill>
        <p:spPr>
          <a:xfrm>
            <a:off x="7844417" y="1335794"/>
            <a:ext cx="1912783" cy="1608299"/>
          </a:xfrm>
          <a:prstGeom prst="rect">
            <a:avLst/>
          </a:prstGeom>
        </p:spPr>
      </p:pic>
      <p:pic>
        <p:nvPicPr>
          <p:cNvPr id="9" name="Immagine 8">
            <a:extLst>
              <a:ext uri="{FF2B5EF4-FFF2-40B4-BE49-F238E27FC236}">
                <a16:creationId xmlns:a16="http://schemas.microsoft.com/office/drawing/2014/main" id="{F04630B6-F921-4B56-BD12-B8F46D7C3F06}"/>
              </a:ext>
            </a:extLst>
          </p:cNvPr>
          <p:cNvPicPr>
            <a:picLocks noChangeAspect="1"/>
          </p:cNvPicPr>
          <p:nvPr/>
        </p:nvPicPr>
        <p:blipFill>
          <a:blip r:embed="rId3"/>
          <a:stretch>
            <a:fillRect/>
          </a:stretch>
        </p:blipFill>
        <p:spPr>
          <a:xfrm>
            <a:off x="1233889" y="3412753"/>
            <a:ext cx="2814824" cy="1562665"/>
          </a:xfrm>
          <a:prstGeom prst="rect">
            <a:avLst/>
          </a:prstGeom>
        </p:spPr>
      </p:pic>
      <p:pic>
        <p:nvPicPr>
          <p:cNvPr id="10" name="Immagine 9">
            <a:extLst>
              <a:ext uri="{FF2B5EF4-FFF2-40B4-BE49-F238E27FC236}">
                <a16:creationId xmlns:a16="http://schemas.microsoft.com/office/drawing/2014/main" id="{F9DAAB05-0ED5-4126-AFFD-2EC183F18C94}"/>
              </a:ext>
            </a:extLst>
          </p:cNvPr>
          <p:cNvPicPr>
            <a:picLocks noChangeAspect="1"/>
          </p:cNvPicPr>
          <p:nvPr/>
        </p:nvPicPr>
        <p:blipFill>
          <a:blip r:embed="rId4"/>
          <a:stretch>
            <a:fillRect/>
          </a:stretch>
        </p:blipFill>
        <p:spPr>
          <a:xfrm>
            <a:off x="4855285" y="1327176"/>
            <a:ext cx="1964789" cy="1062919"/>
          </a:xfrm>
          <a:prstGeom prst="rect">
            <a:avLst/>
          </a:prstGeom>
        </p:spPr>
      </p:pic>
    </p:spTree>
    <p:extLst>
      <p:ext uri="{BB962C8B-B14F-4D97-AF65-F5344CB8AC3E}">
        <p14:creationId xmlns:p14="http://schemas.microsoft.com/office/powerpoint/2010/main" val="1943779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F16E7735-ED64-464E-8F7D-88F05C74CABA}"/>
              </a:ext>
            </a:extLst>
          </p:cNvPr>
          <p:cNvSpPr>
            <a:spLocks noGrp="1"/>
          </p:cNvSpPr>
          <p:nvPr>
            <p:ph type="subTitle" idx="1"/>
          </p:nvPr>
        </p:nvSpPr>
        <p:spPr>
          <a:xfrm>
            <a:off x="1134739" y="969484"/>
            <a:ext cx="7415046" cy="815250"/>
          </a:xfrm>
          <a:solidFill>
            <a:schemeClr val="accent1">
              <a:lumMod val="75000"/>
            </a:schemeClr>
          </a:solidFill>
        </p:spPr>
        <p:txBody>
          <a:bodyPr>
            <a:normAutofit lnSpcReduction="10000"/>
          </a:bodyPr>
          <a:lstStyle/>
          <a:p>
            <a:pPr algn="l"/>
            <a:endParaRPr lang="it-IT" sz="400" dirty="0">
              <a:solidFill>
                <a:schemeClr val="bg1"/>
              </a:solidFill>
            </a:endParaRPr>
          </a:p>
          <a:p>
            <a:pPr algn="l"/>
            <a:r>
              <a:rPr lang="it-IT" sz="4400" dirty="0">
                <a:solidFill>
                  <a:schemeClr val="bg1"/>
                </a:solidFill>
                <a:latin typeface="+mj-lt"/>
              </a:rPr>
              <a:t> MATEMATICA E PANDEMIE</a:t>
            </a:r>
          </a:p>
        </p:txBody>
      </p:sp>
      <p:pic>
        <p:nvPicPr>
          <p:cNvPr id="6" name="Immagine 5">
            <a:extLst>
              <a:ext uri="{FF2B5EF4-FFF2-40B4-BE49-F238E27FC236}">
                <a16:creationId xmlns:a16="http://schemas.microsoft.com/office/drawing/2014/main" id="{A06341C2-6270-4414-A430-4707C76B0047}"/>
              </a:ext>
            </a:extLst>
          </p:cNvPr>
          <p:cNvPicPr>
            <a:picLocks noChangeAspect="1"/>
          </p:cNvPicPr>
          <p:nvPr/>
        </p:nvPicPr>
        <p:blipFill>
          <a:blip r:embed="rId2"/>
          <a:stretch>
            <a:fillRect/>
          </a:stretch>
        </p:blipFill>
        <p:spPr>
          <a:xfrm>
            <a:off x="1134738" y="2164706"/>
            <a:ext cx="2737341" cy="2164268"/>
          </a:xfrm>
          <a:prstGeom prst="rect">
            <a:avLst/>
          </a:prstGeom>
        </p:spPr>
      </p:pic>
      <p:pic>
        <p:nvPicPr>
          <p:cNvPr id="7" name="Immagine 6">
            <a:extLst>
              <a:ext uri="{FF2B5EF4-FFF2-40B4-BE49-F238E27FC236}">
                <a16:creationId xmlns:a16="http://schemas.microsoft.com/office/drawing/2014/main" id="{831E7DDD-AEC7-4987-B65A-9805D38BFD3D}"/>
              </a:ext>
            </a:extLst>
          </p:cNvPr>
          <p:cNvPicPr>
            <a:picLocks noChangeAspect="1"/>
          </p:cNvPicPr>
          <p:nvPr/>
        </p:nvPicPr>
        <p:blipFill>
          <a:blip r:embed="rId3"/>
          <a:stretch>
            <a:fillRect/>
          </a:stretch>
        </p:blipFill>
        <p:spPr>
          <a:xfrm>
            <a:off x="3398047" y="2164706"/>
            <a:ext cx="2810500" cy="2164268"/>
          </a:xfrm>
          <a:prstGeom prst="rect">
            <a:avLst/>
          </a:prstGeom>
        </p:spPr>
      </p:pic>
      <p:pic>
        <p:nvPicPr>
          <p:cNvPr id="9" name="Immagine 8">
            <a:extLst>
              <a:ext uri="{FF2B5EF4-FFF2-40B4-BE49-F238E27FC236}">
                <a16:creationId xmlns:a16="http://schemas.microsoft.com/office/drawing/2014/main" id="{34F9C7BC-5BED-436C-B888-6055C37E709E}"/>
              </a:ext>
            </a:extLst>
          </p:cNvPr>
          <p:cNvPicPr>
            <a:picLocks noChangeAspect="1"/>
          </p:cNvPicPr>
          <p:nvPr/>
        </p:nvPicPr>
        <p:blipFill>
          <a:blip r:embed="rId4"/>
          <a:stretch>
            <a:fillRect/>
          </a:stretch>
        </p:blipFill>
        <p:spPr>
          <a:xfrm>
            <a:off x="5739284" y="2164706"/>
            <a:ext cx="2810500" cy="2164268"/>
          </a:xfrm>
          <a:prstGeom prst="rect">
            <a:avLst/>
          </a:prstGeom>
        </p:spPr>
      </p:pic>
    </p:spTree>
    <p:extLst>
      <p:ext uri="{BB962C8B-B14F-4D97-AF65-F5344CB8AC3E}">
        <p14:creationId xmlns:p14="http://schemas.microsoft.com/office/powerpoint/2010/main" val="33649130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D946420F-6DC1-4F50-B945-CAEEA040E3A9}"/>
              </a:ext>
            </a:extLst>
          </p:cNvPr>
          <p:cNvSpPr>
            <a:spLocks noGrp="1"/>
          </p:cNvSpPr>
          <p:nvPr>
            <p:ph type="subTitle" idx="1"/>
          </p:nvPr>
        </p:nvSpPr>
        <p:spPr>
          <a:xfrm>
            <a:off x="0" y="323085"/>
            <a:ext cx="10080625" cy="789619"/>
          </a:xfrm>
          <a:solidFill>
            <a:schemeClr val="accent1">
              <a:lumMod val="75000"/>
            </a:schemeClr>
          </a:solidFill>
        </p:spPr>
        <p:txBody>
          <a:bodyPr>
            <a:normAutofit/>
          </a:bodyPr>
          <a:lstStyle/>
          <a:p>
            <a:endParaRPr lang="it-IT" sz="600" dirty="0"/>
          </a:p>
          <a:p>
            <a:pPr algn="l"/>
            <a:r>
              <a:rPr lang="it-IT" dirty="0">
                <a:solidFill>
                  <a:schemeClr val="bg1"/>
                </a:solidFill>
              </a:rPr>
              <a:t>  CHE COS’</a:t>
            </a:r>
            <a:r>
              <a:rPr lang="it-IT" dirty="0">
                <a:solidFill>
                  <a:schemeClr val="bg1"/>
                </a:solidFill>
                <a:latin typeface="Liberation Sans"/>
                <a:cs typeface="Calibri" panose="020F0502020204030204" pitchFamily="34" charset="0"/>
              </a:rPr>
              <a:t>È LA STATISTICA?</a:t>
            </a:r>
            <a:endParaRPr lang="it-IT" dirty="0">
              <a:solidFill>
                <a:schemeClr val="bg1"/>
              </a:solidFill>
              <a:latin typeface="Liberation Sans"/>
            </a:endParaRPr>
          </a:p>
        </p:txBody>
      </p:sp>
      <p:sp>
        <p:nvSpPr>
          <p:cNvPr id="6" name="CasellaDiTesto 5">
            <a:extLst>
              <a:ext uri="{FF2B5EF4-FFF2-40B4-BE49-F238E27FC236}">
                <a16:creationId xmlns:a16="http://schemas.microsoft.com/office/drawing/2014/main" id="{E96383B6-F514-4D6B-9107-B0CA07DC3CED}"/>
              </a:ext>
            </a:extLst>
          </p:cNvPr>
          <p:cNvSpPr txBox="1"/>
          <p:nvPr/>
        </p:nvSpPr>
        <p:spPr>
          <a:xfrm>
            <a:off x="99152" y="1112704"/>
            <a:ext cx="7623671" cy="2862322"/>
          </a:xfrm>
          <a:prstGeom prst="rect">
            <a:avLst/>
          </a:prstGeom>
          <a:noFill/>
        </p:spPr>
        <p:txBody>
          <a:bodyPr wrap="square" rtlCol="0">
            <a:spAutoFit/>
          </a:bodyPr>
          <a:lstStyle/>
          <a:p>
            <a:r>
              <a:rPr lang="it-IT" dirty="0"/>
              <a:t>La statistica è una disciplina che ha come fine lo studio quantitativo e qualitativo di un particolare fenomeno collettivo in condizioni di incertezza o non determinismo, cioè di non completa conoscenza di esso o di una sua parte. Strumento del metodo scientifico[1], si avvale della matematica per studiare i modi in cui un fenomeno collettivo può essere sintetizzato e compreso e ciò avviene attraverso la raccolta e l'analisi delle informazioni relative al fenomeno studiato[2]; con il termine statistica, nel linguaggio di tutti i giorni, si indicano anche semplicemente i risultati numerici (le statistiche richiamate nei telegiornali, ad es. l'inflazione, il PIL ecc.) di un processo di sintesi dei dati osservati, cioè gli indici statistici.</a:t>
            </a:r>
          </a:p>
        </p:txBody>
      </p:sp>
      <p:pic>
        <p:nvPicPr>
          <p:cNvPr id="7" name="Immagine 6">
            <a:extLst>
              <a:ext uri="{FF2B5EF4-FFF2-40B4-BE49-F238E27FC236}">
                <a16:creationId xmlns:a16="http://schemas.microsoft.com/office/drawing/2014/main" id="{4B93AE61-F1C6-41B6-9C27-801DC54BCE0D}"/>
              </a:ext>
            </a:extLst>
          </p:cNvPr>
          <p:cNvPicPr>
            <a:picLocks noChangeAspect="1"/>
          </p:cNvPicPr>
          <p:nvPr/>
        </p:nvPicPr>
        <p:blipFill>
          <a:blip r:embed="rId2"/>
          <a:stretch>
            <a:fillRect/>
          </a:stretch>
        </p:blipFill>
        <p:spPr>
          <a:xfrm>
            <a:off x="7579605" y="1902323"/>
            <a:ext cx="2401868" cy="1536888"/>
          </a:xfrm>
          <a:prstGeom prst="rect">
            <a:avLst/>
          </a:prstGeom>
        </p:spPr>
      </p:pic>
      <p:pic>
        <p:nvPicPr>
          <p:cNvPr id="8" name="Immagine 7">
            <a:extLst>
              <a:ext uri="{FF2B5EF4-FFF2-40B4-BE49-F238E27FC236}">
                <a16:creationId xmlns:a16="http://schemas.microsoft.com/office/drawing/2014/main" id="{D5281F22-F632-44E6-9A45-EF60DC1C5F77}"/>
              </a:ext>
            </a:extLst>
          </p:cNvPr>
          <p:cNvPicPr>
            <a:picLocks noChangeAspect="1"/>
          </p:cNvPicPr>
          <p:nvPr/>
        </p:nvPicPr>
        <p:blipFill>
          <a:blip r:embed="rId3"/>
          <a:stretch>
            <a:fillRect/>
          </a:stretch>
        </p:blipFill>
        <p:spPr>
          <a:xfrm>
            <a:off x="3988680" y="3716655"/>
            <a:ext cx="3590925" cy="1276350"/>
          </a:xfrm>
          <a:prstGeom prst="rect">
            <a:avLst/>
          </a:prstGeom>
        </p:spPr>
      </p:pic>
      <p:pic>
        <p:nvPicPr>
          <p:cNvPr id="9" name="Immagine 8">
            <a:extLst>
              <a:ext uri="{FF2B5EF4-FFF2-40B4-BE49-F238E27FC236}">
                <a16:creationId xmlns:a16="http://schemas.microsoft.com/office/drawing/2014/main" id="{F06A8EAE-991D-4D79-A616-FDEC9A5400C5}"/>
              </a:ext>
            </a:extLst>
          </p:cNvPr>
          <p:cNvPicPr>
            <a:picLocks noChangeAspect="1"/>
          </p:cNvPicPr>
          <p:nvPr/>
        </p:nvPicPr>
        <p:blipFill>
          <a:blip r:embed="rId4"/>
          <a:stretch>
            <a:fillRect/>
          </a:stretch>
        </p:blipFill>
        <p:spPr>
          <a:xfrm>
            <a:off x="1026270" y="4050651"/>
            <a:ext cx="1849132" cy="866729"/>
          </a:xfrm>
          <a:prstGeom prst="rect">
            <a:avLst/>
          </a:prstGeom>
        </p:spPr>
      </p:pic>
    </p:spTree>
    <p:extLst>
      <p:ext uri="{BB962C8B-B14F-4D97-AF65-F5344CB8AC3E}">
        <p14:creationId xmlns:p14="http://schemas.microsoft.com/office/powerpoint/2010/main" val="35795092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2028BF74-B94C-4273-9166-291B7D716DB3}"/>
              </a:ext>
            </a:extLst>
          </p:cNvPr>
          <p:cNvSpPr>
            <a:spLocks noGrp="1"/>
          </p:cNvSpPr>
          <p:nvPr>
            <p:ph type="subTitle" idx="1"/>
          </p:nvPr>
        </p:nvSpPr>
        <p:spPr>
          <a:xfrm>
            <a:off x="0" y="301051"/>
            <a:ext cx="10080625" cy="877754"/>
          </a:xfrm>
          <a:solidFill>
            <a:schemeClr val="accent1">
              <a:lumMod val="75000"/>
            </a:schemeClr>
          </a:solidFill>
        </p:spPr>
        <p:txBody>
          <a:bodyPr>
            <a:noAutofit/>
          </a:bodyPr>
          <a:lstStyle/>
          <a:p>
            <a:endParaRPr lang="it-IT" sz="600" dirty="0"/>
          </a:p>
          <a:p>
            <a:r>
              <a:rPr lang="it-IT" dirty="0">
                <a:solidFill>
                  <a:schemeClr val="bg1"/>
                </a:solidFill>
              </a:rPr>
              <a:t>COMPARAZIONE TRA I DATI STATISTICI DI DUE PANDEMIE</a:t>
            </a:r>
          </a:p>
          <a:p>
            <a:endParaRPr lang="it-IT" dirty="0">
              <a:solidFill>
                <a:schemeClr val="bg1"/>
              </a:solidFill>
            </a:endParaRPr>
          </a:p>
          <a:p>
            <a:endParaRPr lang="it-IT" dirty="0">
              <a:solidFill>
                <a:schemeClr val="bg1"/>
              </a:solidFill>
            </a:endParaRPr>
          </a:p>
          <a:p>
            <a:endParaRPr lang="it-IT" dirty="0">
              <a:solidFill>
                <a:schemeClr val="bg1"/>
              </a:solidFill>
            </a:endParaRPr>
          </a:p>
        </p:txBody>
      </p:sp>
      <p:sp>
        <p:nvSpPr>
          <p:cNvPr id="8" name="CasellaDiTesto 7">
            <a:extLst>
              <a:ext uri="{FF2B5EF4-FFF2-40B4-BE49-F238E27FC236}">
                <a16:creationId xmlns:a16="http://schemas.microsoft.com/office/drawing/2014/main" id="{15F1DC34-D444-4D65-814C-BCBA4E0F70CA}"/>
              </a:ext>
            </a:extLst>
          </p:cNvPr>
          <p:cNvSpPr txBox="1"/>
          <p:nvPr/>
        </p:nvSpPr>
        <p:spPr>
          <a:xfrm>
            <a:off x="132203" y="1312039"/>
            <a:ext cx="6092327" cy="2862322"/>
          </a:xfrm>
          <a:prstGeom prst="rect">
            <a:avLst/>
          </a:prstGeom>
          <a:noFill/>
        </p:spPr>
        <p:txBody>
          <a:bodyPr wrap="square" rtlCol="0">
            <a:spAutoFit/>
          </a:bodyPr>
          <a:lstStyle/>
          <a:p>
            <a:r>
              <a:rPr lang="it-IT" b="1" i="1" u="sng" dirty="0"/>
              <a:t>Pandemia influenzale del 1918 </a:t>
            </a:r>
          </a:p>
          <a:p>
            <a:r>
              <a:rPr lang="it-IT" dirty="0"/>
              <a:t>Fu causata da un virus influenzale H1N1 di origine aviaria. Una ricerca pubblicata nel 2005 suggerisce che si sia originata negli Usa (e non in Spagna) nel 2005. Si ritiene che il virus responsabile di quella pandemia abbia infettato 500 milioni di persone nel mondo (pari ad un terzo dell'intera popolazione mondiale di allora. Stando ad alcune stime, la pandemia fece 50 milioni di morti a livello planetario, con un tasso di letalità stimato compreso tra  il 2% e il 10% (l'influenza stagionale ha un tasso di letalità pari, in media, allo 0,1%)</a:t>
            </a:r>
          </a:p>
        </p:txBody>
      </p:sp>
      <p:pic>
        <p:nvPicPr>
          <p:cNvPr id="9" name="Immagine 8">
            <a:extLst>
              <a:ext uri="{FF2B5EF4-FFF2-40B4-BE49-F238E27FC236}">
                <a16:creationId xmlns:a16="http://schemas.microsoft.com/office/drawing/2014/main" id="{69779D3F-A85F-4737-9984-D5420A4F0C1B}"/>
              </a:ext>
            </a:extLst>
          </p:cNvPr>
          <p:cNvPicPr>
            <a:picLocks noChangeAspect="1"/>
          </p:cNvPicPr>
          <p:nvPr/>
        </p:nvPicPr>
        <p:blipFill>
          <a:blip r:embed="rId2"/>
          <a:stretch>
            <a:fillRect/>
          </a:stretch>
        </p:blipFill>
        <p:spPr>
          <a:xfrm>
            <a:off x="4582731" y="4025006"/>
            <a:ext cx="1156962" cy="940492"/>
          </a:xfrm>
          <a:prstGeom prst="rect">
            <a:avLst/>
          </a:prstGeom>
        </p:spPr>
      </p:pic>
      <p:pic>
        <p:nvPicPr>
          <p:cNvPr id="10" name="Immagine 9">
            <a:extLst>
              <a:ext uri="{FF2B5EF4-FFF2-40B4-BE49-F238E27FC236}">
                <a16:creationId xmlns:a16="http://schemas.microsoft.com/office/drawing/2014/main" id="{B6BC3302-293D-41A8-AF1C-5152F06A348F}"/>
              </a:ext>
            </a:extLst>
          </p:cNvPr>
          <p:cNvPicPr>
            <a:picLocks noChangeAspect="1"/>
          </p:cNvPicPr>
          <p:nvPr/>
        </p:nvPicPr>
        <p:blipFill>
          <a:blip r:embed="rId3"/>
          <a:stretch>
            <a:fillRect/>
          </a:stretch>
        </p:blipFill>
        <p:spPr>
          <a:xfrm>
            <a:off x="6411817" y="1399605"/>
            <a:ext cx="3454628" cy="1898956"/>
          </a:xfrm>
          <a:prstGeom prst="rect">
            <a:avLst/>
          </a:prstGeom>
        </p:spPr>
      </p:pic>
      <p:pic>
        <p:nvPicPr>
          <p:cNvPr id="11" name="Immagine 10">
            <a:extLst>
              <a:ext uri="{FF2B5EF4-FFF2-40B4-BE49-F238E27FC236}">
                <a16:creationId xmlns:a16="http://schemas.microsoft.com/office/drawing/2014/main" id="{76D4B477-957F-4D05-8FCA-07F719215BB1}"/>
              </a:ext>
            </a:extLst>
          </p:cNvPr>
          <p:cNvPicPr>
            <a:picLocks noChangeAspect="1"/>
          </p:cNvPicPr>
          <p:nvPr/>
        </p:nvPicPr>
        <p:blipFill>
          <a:blip r:embed="rId4"/>
          <a:stretch>
            <a:fillRect/>
          </a:stretch>
        </p:blipFill>
        <p:spPr>
          <a:xfrm>
            <a:off x="6224530" y="3576392"/>
            <a:ext cx="3641915" cy="1389106"/>
          </a:xfrm>
          <a:prstGeom prst="rect">
            <a:avLst/>
          </a:prstGeom>
        </p:spPr>
      </p:pic>
    </p:spTree>
    <p:extLst>
      <p:ext uri="{BB962C8B-B14F-4D97-AF65-F5344CB8AC3E}">
        <p14:creationId xmlns:p14="http://schemas.microsoft.com/office/powerpoint/2010/main" val="39020748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Classy_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A ESTIMO" id="{E4518DE0-D416-4899-9DF6-10EF2F2B894D}" vid="{90128F11-2ABE-4B18-A2AF-64C73145EB66}"/>
    </a:ext>
  </a:extLst>
</a:theme>
</file>

<file path=ppt/theme/theme2.xml><?xml version="1.0" encoding="utf-8"?>
<a:theme xmlns:a="http://schemas.openxmlformats.org/drawingml/2006/main" name="Classy_Red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A ESTIMO" id="{E4518DE0-D416-4899-9DF6-10EF2F2B894D}" vid="{DB973E25-DD42-4C1B-AAA0-D66132C79D11}"/>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1860</Words>
  <Application>Microsoft Office PowerPoint</Application>
  <PresentationFormat>Personalizzato</PresentationFormat>
  <Paragraphs>96</Paragraphs>
  <Slides>26</Slides>
  <Notes>6</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26</vt:i4>
      </vt:variant>
    </vt:vector>
  </HeadingPairs>
  <TitlesOfParts>
    <vt:vector size="33" baseType="lpstr">
      <vt:lpstr>Arial</vt:lpstr>
      <vt:lpstr>Calibri</vt:lpstr>
      <vt:lpstr>Calibri Light</vt:lpstr>
      <vt:lpstr>Liberation Sans</vt:lpstr>
      <vt:lpstr>Liberation Serif</vt:lpstr>
      <vt:lpstr>Classy_Red</vt:lpstr>
      <vt:lpstr>Classy_Red1</vt:lpstr>
      <vt:lpstr>Presentazione standard di PowerPoint</vt:lpstr>
      <vt:lpstr>ITALIANO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ESTIMO</vt:lpstr>
      <vt:lpstr>DOMANDA E OFFERTA DELL’ACQUISTO DI UN FONDO RUSTICO NEL PERIODO COVID 19.</vt:lpstr>
      <vt:lpstr>Presentazione standard di PowerPoint</vt:lpstr>
      <vt:lpstr> ENGLISH</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ESTIMO</dc:title>
  <dc:creator>Nocch</dc:creator>
  <cp:lastModifiedBy>Nocch</cp:lastModifiedBy>
  <cp:revision>50</cp:revision>
  <dcterms:created xsi:type="dcterms:W3CDTF">2020-11-30T22:35:46Z</dcterms:created>
  <dcterms:modified xsi:type="dcterms:W3CDTF">2020-12-14T21:51:19Z</dcterms:modified>
</cp:coreProperties>
</file>